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15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98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1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1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6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2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5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8D2A-BE1E-415D-BAFB-9683ED2C81B8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321-C657-48E4-8DF4-918BE193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2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" y="278882"/>
            <a:ext cx="4939464" cy="63965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23284" y="924026"/>
            <a:ext cx="5954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MERCATOR</a:t>
            </a:r>
            <a:r>
              <a:rPr lang="fr-FR" sz="2400" dirty="0" smtClean="0"/>
              <a:t> et </a:t>
            </a:r>
            <a:r>
              <a:rPr lang="fr-FR" sz="2400" b="1" dirty="0" smtClean="0"/>
              <a:t>ORTELLIUS</a:t>
            </a:r>
            <a:r>
              <a:rPr lang="fr-FR" sz="2400" dirty="0" smtClean="0"/>
              <a:t>, deux cartographes au cœur des bouleversements scientifiques et culturels du XVIème siècle.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23798" y="6112042"/>
            <a:ext cx="545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Les cartes présentées sont conservés à la BNF (Paris) ou à la BL (Londres)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80962"/>
            <a:ext cx="91916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4" y="433086"/>
            <a:ext cx="7419975" cy="59340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56345" y="4581625"/>
            <a:ext cx="4032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Représentation de « l’Ancien Monde » selon Ptolémée (Antiquité) , reprise et perfectionnée par les cartographes du monde musulman (IXème – XIIIème siècle)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53" y="210182"/>
            <a:ext cx="10423606" cy="63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32" y="105878"/>
            <a:ext cx="7809136" cy="66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72" y="154524"/>
            <a:ext cx="8861656" cy="65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64" y="163629"/>
            <a:ext cx="7406272" cy="65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76212"/>
            <a:ext cx="81629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4" y="240633"/>
            <a:ext cx="8078532" cy="63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93" y="160562"/>
            <a:ext cx="7321614" cy="6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</Words>
  <Application>Microsoft Office PowerPoint</Application>
  <PresentationFormat>Grand écran</PresentationFormat>
  <Paragraphs>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Ronan Kossou</dc:creator>
  <cp:lastModifiedBy>Ronan Kossou</cp:lastModifiedBy>
  <cp:revision>2</cp:revision>
  <dcterms:created xsi:type="dcterms:W3CDTF">2020-04-17T12:03:51Z</dcterms:created>
  <dcterms:modified xsi:type="dcterms:W3CDTF">2020-04-17T12:21:53Z</dcterms:modified>
</cp:coreProperties>
</file>