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1" r:id="rId3"/>
    <p:sldId id="270" r:id="rId4"/>
    <p:sldId id="266" r:id="rId5"/>
    <p:sldId id="259" r:id="rId6"/>
    <p:sldId id="258" r:id="rId7"/>
    <p:sldId id="267" r:id="rId8"/>
    <p:sldId id="260" r:id="rId9"/>
    <p:sldId id="257" r:id="rId10"/>
    <p:sldId id="261" r:id="rId11"/>
    <p:sldId id="269" r:id="rId12"/>
    <p:sldId id="264" r:id="rId13"/>
    <p:sldId id="263" r:id="rId14"/>
    <p:sldId id="268" r:id="rId15"/>
    <p:sldId id="262" r:id="rId16"/>
    <p:sldId id="265"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4" autoAdjust="0"/>
  </p:normalViewPr>
  <p:slideViewPr>
    <p:cSldViewPr>
      <p:cViewPr varScale="1">
        <p:scale>
          <a:sx n="69" d="100"/>
          <a:sy n="69" d="100"/>
        </p:scale>
        <p:origin x="-5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A0C2D-8422-4462-A670-D134466BF59E}" type="datetimeFigureOut">
              <a:rPr lang="fr-FR" smtClean="0"/>
              <a:pPr/>
              <a:t>23/03/2020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8EBE7-7AD3-42E0-B4D4-3C8839CAA5C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23/03/2020</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23/03/2020</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23/03/2020</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23/03/2020</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23/03/2020</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23/03/2020</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www.lemonde.fr/les-decodeurs/article/2014/05/19/comprendre-enfin-les-institutions-de-l-union-europeenne_4421210_4355770.html"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548680"/>
            <a:ext cx="8712968" cy="461665"/>
          </a:xfrm>
          <a:prstGeom prst="rect">
            <a:avLst/>
          </a:prstGeom>
          <a:noFill/>
        </p:spPr>
        <p:txBody>
          <a:bodyPr wrap="square" rtlCol="0">
            <a:spAutoFit/>
          </a:bodyPr>
          <a:lstStyle/>
          <a:p>
            <a:pPr lvl="0" algn="ctr"/>
            <a:r>
              <a:rPr lang="fr-FR" sz="2400" b="1" dirty="0" smtClean="0">
                <a:solidFill>
                  <a:srgbClr val="FF0000"/>
                </a:solidFill>
              </a:rPr>
              <a:t>Gouverner l’Europe depuis </a:t>
            </a:r>
            <a:r>
              <a:rPr lang="fr-FR" sz="2400" b="1" dirty="0" smtClean="0">
                <a:solidFill>
                  <a:srgbClr val="FF0000"/>
                </a:solidFill>
              </a:rPr>
              <a:t>1948 (</a:t>
            </a:r>
            <a:r>
              <a:rPr lang="fr-FR" sz="2400" dirty="0" smtClean="0">
                <a:solidFill>
                  <a:srgbClr val="FF0000"/>
                </a:solidFill>
              </a:rPr>
              <a:t>Congrès de La Haye </a:t>
            </a:r>
            <a:r>
              <a:rPr lang="fr-FR" sz="2400" b="1" dirty="0" smtClean="0">
                <a:solidFill>
                  <a:srgbClr val="FF0000"/>
                </a:solidFill>
              </a:rPr>
              <a:t>)</a:t>
            </a:r>
            <a:endParaRPr lang="fr-FR" sz="24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843808" y="6093296"/>
            <a:ext cx="3456384" cy="369332"/>
          </a:xfrm>
          <a:prstGeom prst="rect">
            <a:avLst/>
          </a:prstGeom>
          <a:noFill/>
        </p:spPr>
        <p:txBody>
          <a:bodyPr wrap="square" rtlCol="0">
            <a:spAutoFit/>
          </a:bodyPr>
          <a:lstStyle/>
          <a:p>
            <a:r>
              <a:rPr lang="fr-FR" dirty="0" smtClean="0"/>
              <a:t>Dessin de Plantu</a:t>
            </a:r>
            <a:endParaRPr lang="fr-FR" dirty="0"/>
          </a:p>
        </p:txBody>
      </p:sp>
      <p:sp>
        <p:nvSpPr>
          <p:cNvPr id="3074" name="AutoShape 2" descr="Image result for kroll café thé caricatures"/>
          <p:cNvSpPr>
            <a:spLocks noChangeAspect="1" noChangeArrowheads="1"/>
          </p:cNvSpPr>
          <p:nvPr/>
        </p:nvSpPr>
        <p:spPr bwMode="auto">
          <a:xfrm>
            <a:off x="63500" y="-136525"/>
            <a:ext cx="4552950" cy="3333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7410" name="Picture 2"/>
          <p:cNvPicPr>
            <a:picLocks noChangeAspect="1" noChangeArrowheads="1"/>
          </p:cNvPicPr>
          <p:nvPr/>
        </p:nvPicPr>
        <p:blipFill>
          <a:blip r:embed="rId2" cstate="print"/>
          <a:srcRect/>
          <a:stretch>
            <a:fillRect/>
          </a:stretch>
        </p:blipFill>
        <p:spPr bwMode="auto">
          <a:xfrm>
            <a:off x="1157288" y="1262063"/>
            <a:ext cx="6829425" cy="433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71800" y="6165304"/>
            <a:ext cx="3456384" cy="369332"/>
          </a:xfrm>
          <a:prstGeom prst="rect">
            <a:avLst/>
          </a:prstGeom>
          <a:noFill/>
        </p:spPr>
        <p:txBody>
          <a:bodyPr wrap="square" rtlCol="0">
            <a:spAutoFit/>
          </a:bodyPr>
          <a:lstStyle/>
          <a:p>
            <a:r>
              <a:rPr lang="fr-FR" dirty="0" smtClean="0"/>
              <a:t>Dessin de </a:t>
            </a:r>
            <a:r>
              <a:rPr lang="fr-FR" dirty="0" err="1" smtClean="0"/>
              <a:t>Chappatte</a:t>
            </a:r>
            <a:endParaRPr lang="fr-FR" dirty="0"/>
          </a:p>
        </p:txBody>
      </p:sp>
      <p:sp>
        <p:nvSpPr>
          <p:cNvPr id="3074" name="AutoShape 2" descr="Image result for kroll café thé caricatures"/>
          <p:cNvSpPr>
            <a:spLocks noChangeAspect="1" noChangeArrowheads="1"/>
          </p:cNvSpPr>
          <p:nvPr/>
        </p:nvSpPr>
        <p:spPr bwMode="auto">
          <a:xfrm>
            <a:off x="63500" y="-136525"/>
            <a:ext cx="4552950" cy="3333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6626" name="Picture 2"/>
          <p:cNvPicPr>
            <a:picLocks noChangeAspect="1" noChangeArrowheads="1"/>
          </p:cNvPicPr>
          <p:nvPr/>
        </p:nvPicPr>
        <p:blipFill>
          <a:blip r:embed="rId2" cstate="print"/>
          <a:srcRect/>
          <a:stretch>
            <a:fillRect/>
          </a:stretch>
        </p:blipFill>
        <p:spPr bwMode="auto">
          <a:xfrm>
            <a:off x="1187625" y="793446"/>
            <a:ext cx="6768752" cy="52711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203848" y="6165304"/>
            <a:ext cx="3456384" cy="369332"/>
          </a:xfrm>
          <a:prstGeom prst="rect">
            <a:avLst/>
          </a:prstGeom>
          <a:noFill/>
        </p:spPr>
        <p:txBody>
          <a:bodyPr wrap="square" rtlCol="0">
            <a:spAutoFit/>
          </a:bodyPr>
          <a:lstStyle/>
          <a:p>
            <a:r>
              <a:rPr lang="fr-FR" dirty="0" smtClean="0"/>
              <a:t>Dessin de </a:t>
            </a:r>
            <a:r>
              <a:rPr lang="fr-FR" dirty="0" err="1" smtClean="0"/>
              <a:t>Vadot</a:t>
            </a:r>
            <a:endParaRPr lang="fr-FR" dirty="0"/>
          </a:p>
        </p:txBody>
      </p:sp>
      <p:sp>
        <p:nvSpPr>
          <p:cNvPr id="3074" name="AutoShape 2" descr="Image result for kroll café thé caricatures"/>
          <p:cNvSpPr>
            <a:spLocks noChangeAspect="1" noChangeArrowheads="1"/>
          </p:cNvSpPr>
          <p:nvPr/>
        </p:nvSpPr>
        <p:spPr bwMode="auto">
          <a:xfrm>
            <a:off x="63500" y="-136525"/>
            <a:ext cx="4552950" cy="3333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1506" name="Picture 2"/>
          <p:cNvPicPr>
            <a:picLocks noChangeAspect="1" noChangeArrowheads="1"/>
          </p:cNvPicPr>
          <p:nvPr/>
        </p:nvPicPr>
        <p:blipFill>
          <a:blip r:embed="rId2" cstate="print"/>
          <a:srcRect/>
          <a:stretch>
            <a:fillRect/>
          </a:stretch>
        </p:blipFill>
        <p:spPr bwMode="auto">
          <a:xfrm>
            <a:off x="1115616" y="404664"/>
            <a:ext cx="6951804" cy="5184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203848" y="6165304"/>
            <a:ext cx="3456384" cy="369332"/>
          </a:xfrm>
          <a:prstGeom prst="rect">
            <a:avLst/>
          </a:prstGeom>
          <a:noFill/>
        </p:spPr>
        <p:txBody>
          <a:bodyPr wrap="square" rtlCol="0">
            <a:spAutoFit/>
          </a:bodyPr>
          <a:lstStyle/>
          <a:p>
            <a:r>
              <a:rPr lang="fr-FR" dirty="0" smtClean="0"/>
              <a:t>Dessin de Mix et Remix</a:t>
            </a:r>
            <a:endParaRPr lang="fr-FR" dirty="0"/>
          </a:p>
        </p:txBody>
      </p:sp>
      <p:sp>
        <p:nvSpPr>
          <p:cNvPr id="3074" name="AutoShape 2" descr="Image result for kroll café thé caricatures"/>
          <p:cNvSpPr>
            <a:spLocks noChangeAspect="1" noChangeArrowheads="1"/>
          </p:cNvSpPr>
          <p:nvPr/>
        </p:nvSpPr>
        <p:spPr bwMode="auto">
          <a:xfrm>
            <a:off x="63500" y="-136525"/>
            <a:ext cx="4552950" cy="3333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482" name="Picture 2"/>
          <p:cNvPicPr>
            <a:picLocks noChangeAspect="1" noChangeArrowheads="1"/>
          </p:cNvPicPr>
          <p:nvPr/>
        </p:nvPicPr>
        <p:blipFill>
          <a:blip r:embed="rId2" cstate="print"/>
          <a:srcRect/>
          <a:stretch>
            <a:fillRect/>
          </a:stretch>
        </p:blipFill>
        <p:spPr bwMode="auto">
          <a:xfrm>
            <a:off x="1907704" y="620688"/>
            <a:ext cx="5328592" cy="5170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71800" y="6165304"/>
            <a:ext cx="3456384" cy="369332"/>
          </a:xfrm>
          <a:prstGeom prst="rect">
            <a:avLst/>
          </a:prstGeom>
          <a:noFill/>
        </p:spPr>
        <p:txBody>
          <a:bodyPr wrap="square" rtlCol="0">
            <a:spAutoFit/>
          </a:bodyPr>
          <a:lstStyle/>
          <a:p>
            <a:r>
              <a:rPr lang="fr-FR" dirty="0" smtClean="0"/>
              <a:t>Dessin de Plantu</a:t>
            </a:r>
            <a:endParaRPr lang="fr-FR" dirty="0"/>
          </a:p>
        </p:txBody>
      </p:sp>
      <p:sp>
        <p:nvSpPr>
          <p:cNvPr id="3074" name="AutoShape 2" descr="Image result for kroll café thé caricatures"/>
          <p:cNvSpPr>
            <a:spLocks noChangeAspect="1" noChangeArrowheads="1"/>
          </p:cNvSpPr>
          <p:nvPr/>
        </p:nvSpPr>
        <p:spPr bwMode="auto">
          <a:xfrm>
            <a:off x="63500" y="-136525"/>
            <a:ext cx="4552950" cy="3333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5602" name="Picture 2"/>
          <p:cNvPicPr>
            <a:picLocks noChangeAspect="1" noChangeArrowheads="1"/>
          </p:cNvPicPr>
          <p:nvPr/>
        </p:nvPicPr>
        <p:blipFill>
          <a:blip r:embed="rId2" cstate="print"/>
          <a:srcRect/>
          <a:stretch>
            <a:fillRect/>
          </a:stretch>
        </p:blipFill>
        <p:spPr bwMode="auto">
          <a:xfrm>
            <a:off x="1187624" y="836712"/>
            <a:ext cx="6862804" cy="504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203848" y="6165304"/>
            <a:ext cx="3456384" cy="369332"/>
          </a:xfrm>
          <a:prstGeom prst="rect">
            <a:avLst/>
          </a:prstGeom>
          <a:noFill/>
        </p:spPr>
        <p:txBody>
          <a:bodyPr wrap="square" rtlCol="0">
            <a:spAutoFit/>
          </a:bodyPr>
          <a:lstStyle/>
          <a:p>
            <a:r>
              <a:rPr lang="fr-FR" dirty="0" smtClean="0"/>
              <a:t>Dessin de Plantu</a:t>
            </a:r>
            <a:endParaRPr lang="fr-FR" dirty="0"/>
          </a:p>
        </p:txBody>
      </p:sp>
      <p:sp>
        <p:nvSpPr>
          <p:cNvPr id="3074" name="AutoShape 2" descr="Image result for kroll café thé caricatures"/>
          <p:cNvSpPr>
            <a:spLocks noChangeAspect="1" noChangeArrowheads="1"/>
          </p:cNvSpPr>
          <p:nvPr/>
        </p:nvSpPr>
        <p:spPr bwMode="auto">
          <a:xfrm>
            <a:off x="63500" y="-136525"/>
            <a:ext cx="4552950" cy="3333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8434" name="Picture 2" descr="Image result for caricature austérité grèce ue"/>
          <p:cNvPicPr>
            <a:picLocks noChangeAspect="1" noChangeArrowheads="1"/>
          </p:cNvPicPr>
          <p:nvPr/>
        </p:nvPicPr>
        <p:blipFill>
          <a:blip r:embed="rId2" cstate="print"/>
          <a:srcRect/>
          <a:stretch>
            <a:fillRect/>
          </a:stretch>
        </p:blipFill>
        <p:spPr bwMode="auto">
          <a:xfrm>
            <a:off x="886151" y="764704"/>
            <a:ext cx="7306534" cy="458569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3203848" y="6165304"/>
            <a:ext cx="3456384" cy="369332"/>
          </a:xfrm>
          <a:prstGeom prst="rect">
            <a:avLst/>
          </a:prstGeom>
          <a:noFill/>
        </p:spPr>
        <p:txBody>
          <a:bodyPr wrap="square" rtlCol="0">
            <a:spAutoFit/>
          </a:bodyPr>
          <a:lstStyle/>
          <a:p>
            <a:r>
              <a:rPr lang="fr-FR" dirty="0" smtClean="0"/>
              <a:t>Dessin de </a:t>
            </a:r>
            <a:r>
              <a:rPr lang="fr-FR" dirty="0" err="1" smtClean="0"/>
              <a:t>Vadot</a:t>
            </a:r>
            <a:endParaRPr lang="fr-FR" dirty="0"/>
          </a:p>
        </p:txBody>
      </p:sp>
      <p:sp>
        <p:nvSpPr>
          <p:cNvPr id="3074" name="AutoShape 2" descr="Image result for kroll café thé caricatures"/>
          <p:cNvSpPr>
            <a:spLocks noChangeAspect="1" noChangeArrowheads="1"/>
          </p:cNvSpPr>
          <p:nvPr/>
        </p:nvSpPr>
        <p:spPr bwMode="auto">
          <a:xfrm>
            <a:off x="63500" y="-136525"/>
            <a:ext cx="4552950" cy="3333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2530" name="Picture 2"/>
          <p:cNvPicPr>
            <a:picLocks noChangeAspect="1" noChangeArrowheads="1"/>
          </p:cNvPicPr>
          <p:nvPr/>
        </p:nvPicPr>
        <p:blipFill>
          <a:blip r:embed="rId2" cstate="print"/>
          <a:srcRect/>
          <a:stretch>
            <a:fillRect/>
          </a:stretch>
        </p:blipFill>
        <p:spPr bwMode="auto">
          <a:xfrm>
            <a:off x="2627785" y="829744"/>
            <a:ext cx="3888432" cy="51985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1520" y="548680"/>
            <a:ext cx="8712968" cy="3416320"/>
          </a:xfrm>
          <a:prstGeom prst="rect">
            <a:avLst/>
          </a:prstGeom>
          <a:noFill/>
        </p:spPr>
        <p:txBody>
          <a:bodyPr wrap="square" rtlCol="0">
            <a:spAutoFit/>
          </a:bodyPr>
          <a:lstStyle/>
          <a:p>
            <a:pPr algn="just"/>
            <a:r>
              <a:rPr lang="fr-FR" sz="2400" b="1" dirty="0" smtClean="0"/>
              <a:t>La caricature </a:t>
            </a:r>
            <a:r>
              <a:rPr lang="fr-FR" sz="2400" dirty="0" smtClean="0"/>
              <a:t>est un dessin qui utilise la déformation visuelle ou l’accentuation d’un élément, souvent de manière grotesque, afin de dénoncer en se moquant ou de transmettre une opinion ou un jugement. </a:t>
            </a:r>
            <a:r>
              <a:rPr lang="fr-FR" sz="2400" b="1" dirty="0" smtClean="0"/>
              <a:t>Le dessin de presse </a:t>
            </a:r>
            <a:r>
              <a:rPr lang="fr-FR" sz="2400" dirty="0" smtClean="0"/>
              <a:t>illustre un fait d’actualité. Il souligne une actualité politique, sociale ou internationale, transmet l’opinion du dessinateur du fait. Le dessin de presse peut être un dessin d’illustration, un dessin d’humour, une image satirique ou une caricature. Le dessinateur de presse a souvent recours à la dérision et à la provocation dans le but d’éveiller l’esprit critique des lecteurs. </a:t>
            </a:r>
            <a:endParaRPr lang="fr-F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620688"/>
            <a:ext cx="6734175" cy="4600575"/>
          </a:xfrm>
          <a:prstGeom prst="rect">
            <a:avLst/>
          </a:prstGeom>
          <a:noFill/>
          <a:ln w="9525">
            <a:noFill/>
            <a:miter lim="800000"/>
            <a:headEnd/>
            <a:tailEnd/>
          </a:ln>
        </p:spPr>
      </p:pic>
      <p:sp>
        <p:nvSpPr>
          <p:cNvPr id="5" name="ZoneTexte 4"/>
          <p:cNvSpPr txBox="1"/>
          <p:nvPr/>
        </p:nvSpPr>
        <p:spPr>
          <a:xfrm>
            <a:off x="2627784" y="5805264"/>
            <a:ext cx="3456384" cy="369332"/>
          </a:xfrm>
          <a:prstGeom prst="rect">
            <a:avLst/>
          </a:prstGeom>
          <a:noFill/>
        </p:spPr>
        <p:txBody>
          <a:bodyPr wrap="square" rtlCol="0">
            <a:spAutoFit/>
          </a:bodyPr>
          <a:lstStyle/>
          <a:p>
            <a:r>
              <a:rPr lang="fr-FR" dirty="0" smtClean="0"/>
              <a:t>Dessin de </a:t>
            </a:r>
            <a:r>
              <a:rPr lang="fr-FR" dirty="0" err="1" smtClean="0"/>
              <a:t>Chappatte</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131840" y="5733256"/>
            <a:ext cx="3456384" cy="369332"/>
          </a:xfrm>
          <a:prstGeom prst="rect">
            <a:avLst/>
          </a:prstGeom>
          <a:noFill/>
        </p:spPr>
        <p:txBody>
          <a:bodyPr wrap="square" rtlCol="0">
            <a:spAutoFit/>
          </a:bodyPr>
          <a:lstStyle/>
          <a:p>
            <a:r>
              <a:rPr lang="fr-FR" dirty="0" smtClean="0"/>
              <a:t>Dessin de </a:t>
            </a:r>
            <a:r>
              <a:rPr lang="fr-FR" dirty="0" err="1" smtClean="0"/>
              <a:t>Kickha</a:t>
            </a:r>
            <a:endParaRPr lang="fr-FR" dirty="0"/>
          </a:p>
        </p:txBody>
      </p:sp>
      <p:pic>
        <p:nvPicPr>
          <p:cNvPr id="23554" name="Picture 2"/>
          <p:cNvPicPr>
            <a:picLocks noChangeAspect="1" noChangeArrowheads="1"/>
          </p:cNvPicPr>
          <p:nvPr/>
        </p:nvPicPr>
        <p:blipFill>
          <a:blip r:embed="rId2" cstate="print"/>
          <a:srcRect/>
          <a:stretch>
            <a:fillRect/>
          </a:stretch>
        </p:blipFill>
        <p:spPr bwMode="auto">
          <a:xfrm>
            <a:off x="1619672" y="404664"/>
            <a:ext cx="5904656" cy="5168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Image result for kroll café thé caricatures"/>
          <p:cNvSpPr>
            <a:spLocks noChangeAspect="1" noChangeArrowheads="1"/>
          </p:cNvSpPr>
          <p:nvPr/>
        </p:nvSpPr>
        <p:spPr bwMode="auto">
          <a:xfrm>
            <a:off x="63500" y="-136525"/>
            <a:ext cx="4552950" cy="3333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6386" name="Picture 2"/>
          <p:cNvPicPr>
            <a:picLocks noChangeAspect="1" noChangeArrowheads="1"/>
          </p:cNvPicPr>
          <p:nvPr/>
        </p:nvPicPr>
        <p:blipFill>
          <a:blip r:embed="rId2" cstate="print"/>
          <a:srcRect/>
          <a:stretch>
            <a:fillRect/>
          </a:stretch>
        </p:blipFill>
        <p:spPr bwMode="auto">
          <a:xfrm>
            <a:off x="1547665" y="404665"/>
            <a:ext cx="6048672"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843808" y="6093296"/>
            <a:ext cx="3456384" cy="369332"/>
          </a:xfrm>
          <a:prstGeom prst="rect">
            <a:avLst/>
          </a:prstGeom>
          <a:noFill/>
        </p:spPr>
        <p:txBody>
          <a:bodyPr wrap="square" rtlCol="0">
            <a:spAutoFit/>
          </a:bodyPr>
          <a:lstStyle/>
          <a:p>
            <a:r>
              <a:rPr lang="fr-FR" dirty="0" smtClean="0"/>
              <a:t>Dessin de </a:t>
            </a:r>
            <a:r>
              <a:rPr lang="fr-FR" dirty="0" err="1" smtClean="0"/>
              <a:t>Kroll</a:t>
            </a:r>
            <a:endParaRPr lang="fr-FR" dirty="0"/>
          </a:p>
        </p:txBody>
      </p:sp>
      <p:sp>
        <p:nvSpPr>
          <p:cNvPr id="3074" name="AutoShape 2" descr="Image result for kroll café thé caricatures"/>
          <p:cNvSpPr>
            <a:spLocks noChangeAspect="1" noChangeArrowheads="1"/>
          </p:cNvSpPr>
          <p:nvPr/>
        </p:nvSpPr>
        <p:spPr bwMode="auto">
          <a:xfrm>
            <a:off x="63500" y="-136525"/>
            <a:ext cx="4552950" cy="3333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6" name="Picture 4" descr="Image result for kroll café thé caricatures"/>
          <p:cNvPicPr>
            <a:picLocks noChangeAspect="1" noChangeArrowheads="1"/>
          </p:cNvPicPr>
          <p:nvPr/>
        </p:nvPicPr>
        <p:blipFill>
          <a:blip r:embed="rId2" cstate="print"/>
          <a:srcRect/>
          <a:stretch>
            <a:fillRect/>
          </a:stretch>
        </p:blipFill>
        <p:spPr bwMode="auto">
          <a:xfrm>
            <a:off x="518141" y="86794"/>
            <a:ext cx="7908140" cy="579047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771800" y="6165304"/>
            <a:ext cx="3456384" cy="369332"/>
          </a:xfrm>
          <a:prstGeom prst="rect">
            <a:avLst/>
          </a:prstGeom>
          <a:noFill/>
        </p:spPr>
        <p:txBody>
          <a:bodyPr wrap="square" rtlCol="0">
            <a:spAutoFit/>
          </a:bodyPr>
          <a:lstStyle/>
          <a:p>
            <a:r>
              <a:rPr lang="fr-FR" dirty="0" smtClean="0"/>
              <a:t>Dessin de Plantu</a:t>
            </a:r>
            <a:endParaRPr lang="fr-FR" dirty="0"/>
          </a:p>
        </p:txBody>
      </p:sp>
      <p:sp>
        <p:nvSpPr>
          <p:cNvPr id="3074" name="AutoShape 2" descr="Image result for kroll café thé caricatures"/>
          <p:cNvSpPr>
            <a:spLocks noChangeAspect="1" noChangeArrowheads="1"/>
          </p:cNvSpPr>
          <p:nvPr/>
        </p:nvSpPr>
        <p:spPr bwMode="auto">
          <a:xfrm>
            <a:off x="63500" y="-136525"/>
            <a:ext cx="4552950" cy="3333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4578" name="Picture 2"/>
          <p:cNvPicPr>
            <a:picLocks noChangeAspect="1" noChangeArrowheads="1"/>
          </p:cNvPicPr>
          <p:nvPr/>
        </p:nvPicPr>
        <p:blipFill>
          <a:blip r:embed="rId2" cstate="print"/>
          <a:srcRect/>
          <a:stretch>
            <a:fillRect/>
          </a:stretch>
        </p:blipFill>
        <p:spPr bwMode="auto">
          <a:xfrm>
            <a:off x="1547664" y="332656"/>
            <a:ext cx="5904656" cy="5684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Image result for kroll café thé caricatures"/>
          <p:cNvSpPr>
            <a:spLocks noChangeAspect="1" noChangeArrowheads="1"/>
          </p:cNvSpPr>
          <p:nvPr/>
        </p:nvSpPr>
        <p:spPr bwMode="auto">
          <a:xfrm>
            <a:off x="63500" y="-136525"/>
            <a:ext cx="4552950" cy="33337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179512" y="2828836"/>
            <a:ext cx="8640960" cy="646331"/>
          </a:xfrm>
          <a:prstGeom prst="rect">
            <a:avLst/>
          </a:prstGeom>
        </p:spPr>
        <p:txBody>
          <a:bodyPr wrap="square">
            <a:spAutoFit/>
          </a:bodyPr>
          <a:lstStyle/>
          <a:p>
            <a:r>
              <a:rPr lang="fr-FR" dirty="0" smtClean="0">
                <a:hlinkClick r:id="rId2"/>
              </a:rPr>
              <a:t>http://www.lemonde.fr/les-decodeurs/article/2014/05/19/comprendre-enfin-les-institutions-de-l-union-europeenne_4421210_4355770.html</a:t>
            </a:r>
            <a:r>
              <a:rPr lang="fr-FR" dirty="0" smtClean="0"/>
              <a:t> </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411760" y="548680"/>
            <a:ext cx="4207478" cy="4896544"/>
          </a:xfrm>
          <a:prstGeom prst="rect">
            <a:avLst/>
          </a:prstGeom>
          <a:noFill/>
          <a:ln w="9525">
            <a:noFill/>
            <a:miter lim="800000"/>
            <a:headEnd/>
            <a:tailEnd/>
          </a:ln>
        </p:spPr>
      </p:pic>
      <p:sp>
        <p:nvSpPr>
          <p:cNvPr id="6" name="ZoneTexte 5"/>
          <p:cNvSpPr txBox="1"/>
          <p:nvPr/>
        </p:nvSpPr>
        <p:spPr>
          <a:xfrm>
            <a:off x="2627784" y="5805264"/>
            <a:ext cx="3456384" cy="369332"/>
          </a:xfrm>
          <a:prstGeom prst="rect">
            <a:avLst/>
          </a:prstGeom>
          <a:noFill/>
        </p:spPr>
        <p:txBody>
          <a:bodyPr wrap="square" rtlCol="0">
            <a:spAutoFit/>
          </a:bodyPr>
          <a:lstStyle/>
          <a:p>
            <a:r>
              <a:rPr lang="fr-FR" dirty="0" smtClean="0"/>
              <a:t>Dessin de Tjeerd </a:t>
            </a:r>
            <a:r>
              <a:rPr lang="fr-FR" dirty="0" err="1" smtClean="0"/>
              <a:t>Royaards</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157</Words>
  <Application>Microsoft Office PowerPoint</Application>
  <PresentationFormat>Affichage à l'écran (4:3)</PresentationFormat>
  <Paragraphs>15</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 Kosso28r</dc:creator>
  <cp:lastModifiedBy>kosso28r</cp:lastModifiedBy>
  <cp:revision>18</cp:revision>
  <dcterms:created xsi:type="dcterms:W3CDTF">2018-01-30T08:56:19Z</dcterms:created>
  <dcterms:modified xsi:type="dcterms:W3CDTF">2020-03-23T09:49:47Z</dcterms:modified>
</cp:coreProperties>
</file>