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A622A-D6F1-48FE-8594-0D6D1A034F3D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6A020-2F9D-4ECA-87BF-C9955877F67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Baccalauréat 2019-2021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Quelles sont les composantes du Nouveau Baccalauréat 2019-2021?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4336" y="332655"/>
          <a:ext cx="9109664" cy="6217205"/>
        </p:xfrm>
        <a:graphic>
          <a:graphicData uri="http://schemas.openxmlformats.org/presentationml/2006/ole">
            <p:oleObj spid="_x0000_s1027" name="Document" r:id="rId3" imgW="10589533" imgH="722838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4336" y="332655"/>
          <a:ext cx="9109664" cy="6217205"/>
        </p:xfrm>
        <a:graphic>
          <a:graphicData uri="http://schemas.openxmlformats.org/presentationml/2006/ole">
            <p:oleObj spid="_x0000_s2050" name="Document" r:id="rId3" imgW="10589533" imgH="722838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4336" y="332655"/>
          <a:ext cx="9109664" cy="6217205"/>
        </p:xfrm>
        <a:graphic>
          <a:graphicData uri="http://schemas.openxmlformats.org/presentationml/2006/ole">
            <p:oleObj spid="_x0000_s3074" name="Document" r:id="rId3" imgW="10589533" imgH="722838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</Words>
  <Application>Microsoft Office PowerPoint</Application>
  <PresentationFormat>Affichage à l'écran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Document Microsoft Word</vt:lpstr>
      <vt:lpstr>Baccalauréat 2019-2021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Baccalauréat 2019-2021</dc:title>
  <dc:creator>Installation</dc:creator>
  <cp:lastModifiedBy>Installation</cp:lastModifiedBy>
  <cp:revision>4</cp:revision>
  <dcterms:created xsi:type="dcterms:W3CDTF">2020-02-28T21:17:28Z</dcterms:created>
  <dcterms:modified xsi:type="dcterms:W3CDTF">2020-02-28T21:42:49Z</dcterms:modified>
</cp:coreProperties>
</file>