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D94C-EBD3-45B0-A106-90467F453BE2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9F04A-B0DD-4C38-92B1-894012A58E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D94C-EBD3-45B0-A106-90467F453BE2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9F04A-B0DD-4C38-92B1-894012A58E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D94C-EBD3-45B0-A106-90467F453BE2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9F04A-B0DD-4C38-92B1-894012A58E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D94C-EBD3-45B0-A106-90467F453BE2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9F04A-B0DD-4C38-92B1-894012A58E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D94C-EBD3-45B0-A106-90467F453BE2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9F04A-B0DD-4C38-92B1-894012A58E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D94C-EBD3-45B0-A106-90467F453BE2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9F04A-B0DD-4C38-92B1-894012A58E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D94C-EBD3-45B0-A106-90467F453BE2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9F04A-B0DD-4C38-92B1-894012A58E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D94C-EBD3-45B0-A106-90467F453BE2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9F04A-B0DD-4C38-92B1-894012A58E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D94C-EBD3-45B0-A106-90467F453BE2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9F04A-B0DD-4C38-92B1-894012A58E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D94C-EBD3-45B0-A106-90467F453BE2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9F04A-B0DD-4C38-92B1-894012A58E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5D94C-EBD3-45B0-A106-90467F453BE2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9F04A-B0DD-4C38-92B1-894012A58E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5D94C-EBD3-45B0-A106-90467F453BE2}" type="datetimeFigureOut">
              <a:rPr lang="fr-FR" smtClean="0"/>
              <a:pPr/>
              <a:t>21/11/2019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9F04A-B0DD-4C38-92B1-894012A58E4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751063"/>
            <a:ext cx="8458200" cy="1470025"/>
          </a:xfrm>
        </p:spPr>
        <p:txBody>
          <a:bodyPr/>
          <a:lstStyle/>
          <a:p>
            <a:pPr algn="l"/>
            <a:r>
              <a:rPr lang="fr-FR" b="1" dirty="0" smtClean="0">
                <a:solidFill>
                  <a:srgbClr val="002060"/>
                </a:solidFill>
              </a:rPr>
              <a:t>L’âge de l’</a:t>
            </a:r>
            <a:r>
              <a:rPr lang="fr-FR" b="1" dirty="0" err="1" smtClean="0">
                <a:solidFill>
                  <a:srgbClr val="002060"/>
                </a:solidFill>
              </a:rPr>
              <a:t>Anthropocène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8460432" cy="1752600"/>
          </a:xfrm>
        </p:spPr>
        <p:txBody>
          <a:bodyPr/>
          <a:lstStyle/>
          <a:p>
            <a:pPr algn="l"/>
            <a:r>
              <a:rPr lang="fr-FR" dirty="0" smtClean="0">
                <a:solidFill>
                  <a:srgbClr val="002060"/>
                </a:solidFill>
              </a:rPr>
              <a:t>LA DERNIÈRE EXTINCTION MASSIVE SUR TERRE?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0" y="188640"/>
          <a:ext cx="9149939" cy="6408712"/>
        </p:xfrm>
        <a:graphic>
          <a:graphicData uri="http://schemas.openxmlformats.org/presentationml/2006/ole">
            <p:oleObj spid="_x0000_s1027" name="Document" r:id="rId3" imgW="10684552" imgH="748407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Thème Office</vt:lpstr>
      <vt:lpstr>Document Microsoft Office Word</vt:lpstr>
      <vt:lpstr>L’âge de l’Anthropocène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L’âge de l’Anthropocène</dc:title>
  <dc:creator>Admin</dc:creator>
  <cp:lastModifiedBy>berth25e</cp:lastModifiedBy>
  <cp:revision>3</cp:revision>
  <dcterms:created xsi:type="dcterms:W3CDTF">2019-11-19T22:16:30Z</dcterms:created>
  <dcterms:modified xsi:type="dcterms:W3CDTF">2019-11-21T07:49:33Z</dcterms:modified>
</cp:coreProperties>
</file>