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05/08/2019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05/08/2019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05/08/2019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05/08/2019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05/08/2019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05/08/2019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05/08/2019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05/08/2019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05/08/2019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05/08/2019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05/08/2019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05/08/2019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406900"/>
            <a:ext cx="8784975" cy="1362075"/>
          </a:xfrm>
        </p:spPr>
        <p:txBody>
          <a:bodyPr/>
          <a:lstStyle/>
          <a:p>
            <a:r>
              <a:rPr lang="fr-FR" dirty="0" smtClean="0">
                <a:solidFill>
                  <a:srgbClr val="003300"/>
                </a:solidFill>
              </a:rPr>
              <a:t>Le numérique n’est pas immatériel</a:t>
            </a:r>
            <a:endParaRPr lang="fr-FR" dirty="0">
              <a:solidFill>
                <a:srgbClr val="00330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9512" y="2906713"/>
            <a:ext cx="7772400" cy="1500187"/>
          </a:xfrm>
        </p:spPr>
        <p:txBody>
          <a:bodyPr/>
          <a:lstStyle/>
          <a:p>
            <a:r>
              <a:rPr lang="fr-FR" b="1" dirty="0" smtClean="0">
                <a:solidFill>
                  <a:srgbClr val="003300"/>
                </a:solidFill>
              </a:rPr>
              <a:t>LE NUMÉRIQUE POLLUE PLUS QUE L’AVION ?</a:t>
            </a:r>
            <a:endParaRPr lang="fr-FR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27792" y="188640"/>
          <a:ext cx="9171791" cy="6461140"/>
        </p:xfrm>
        <a:graphic>
          <a:graphicData uri="http://schemas.openxmlformats.org/presentationml/2006/ole">
            <p:oleObj spid="_x0000_s1026" name="Document" r:id="rId3" imgW="10757906" imgH="7577940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Document Microsoft Word</vt:lpstr>
      <vt:lpstr>Le numérique n’est pas immatériel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numérique n’est pas immatériel</dc:title>
  <dc:creator>Admin</dc:creator>
  <cp:lastModifiedBy>Admin</cp:lastModifiedBy>
  <cp:revision>2</cp:revision>
  <dcterms:created xsi:type="dcterms:W3CDTF">2019-08-04T09:20:42Z</dcterms:created>
  <dcterms:modified xsi:type="dcterms:W3CDTF">2019-08-05T12:48:49Z</dcterms:modified>
</cp:coreProperties>
</file>