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0A6F-A917-43B5-BCAA-FD761DC90826}" type="datetimeFigureOut">
              <a:rPr lang="fr-FR" smtClean="0"/>
              <a:pPr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Baccalauréat général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Session 2021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480" y="260647"/>
          <a:ext cx="9223040" cy="6282859"/>
        </p:xfrm>
        <a:graphic>
          <a:graphicData uri="http://schemas.openxmlformats.org/presentationml/2006/ole">
            <p:oleObj spid="_x0000_s1027" name="Document" r:id="rId3" imgW="10801828" imgH="73588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4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</vt:lpstr>
      <vt:lpstr>Baccalauréat général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Baccalauréat général</dc:title>
  <dc:creator>Admin</dc:creator>
  <cp:lastModifiedBy>Admin</cp:lastModifiedBy>
  <cp:revision>39</cp:revision>
  <dcterms:created xsi:type="dcterms:W3CDTF">2019-04-24T13:31:15Z</dcterms:created>
  <dcterms:modified xsi:type="dcterms:W3CDTF">2019-09-11T15:59:49Z</dcterms:modified>
</cp:coreProperties>
</file>