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0A6F-A917-43B5-BCAA-FD761DC90826}" type="datetimeFigureOut">
              <a:rPr lang="fr-FR" smtClean="0"/>
              <a:pPr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87603-B7E2-4F25-92C4-ECF0F26E12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Baccalauréat général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Session 2021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480" y="260647"/>
          <a:ext cx="9223040" cy="6282859"/>
        </p:xfrm>
        <a:graphic>
          <a:graphicData uri="http://schemas.openxmlformats.org/presentationml/2006/ole">
            <p:oleObj spid="_x0000_s1027" name="Document" r:id="rId3" imgW="10801828" imgH="73588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-619" y="404664"/>
          <a:ext cx="9181131" cy="6022727"/>
        </p:xfrm>
        <a:graphic>
          <a:graphicData uri="http://schemas.openxmlformats.org/presentationml/2006/ole">
            <p:oleObj spid="_x0000_s18434" name="Document" r:id="rId3" imgW="10140124" imgH="665179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7740" y="260647"/>
          <a:ext cx="9106260" cy="6364189"/>
        </p:xfrm>
        <a:graphic>
          <a:graphicData uri="http://schemas.openxmlformats.org/presentationml/2006/ole">
            <p:oleObj spid="_x0000_s17410" name="Document" r:id="rId3" imgW="10068122" imgH="703534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195736" y="29779"/>
          <a:ext cx="4752528" cy="6800713"/>
        </p:xfrm>
        <a:graphic>
          <a:graphicData uri="http://schemas.openxmlformats.org/presentationml/2006/ole">
            <p:oleObj spid="_x0000_s15363" name="Document" r:id="rId3" imgW="7215972" imgH="1032517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979712" y="-30989"/>
          <a:ext cx="5112568" cy="6823866"/>
        </p:xfrm>
        <a:graphic>
          <a:graphicData uri="http://schemas.openxmlformats.org/presentationml/2006/ole">
            <p:oleObj spid="_x0000_s19458" name="Document" r:id="rId3" imgW="7562109" imgH="1009692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4</Words>
  <Application>Microsoft Office PowerPoint</Application>
  <PresentationFormat>Affichage à l'écran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Thème Office</vt:lpstr>
      <vt:lpstr>Document</vt:lpstr>
      <vt:lpstr>Document Microsoft Word</vt:lpstr>
      <vt:lpstr>Baccalauréat général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Baccalauréat général</dc:title>
  <dc:creator>Admin</dc:creator>
  <cp:lastModifiedBy>Admin</cp:lastModifiedBy>
  <cp:revision>29</cp:revision>
  <dcterms:created xsi:type="dcterms:W3CDTF">2019-04-24T13:31:15Z</dcterms:created>
  <dcterms:modified xsi:type="dcterms:W3CDTF">2019-05-17T22:54:10Z</dcterms:modified>
</cp:coreProperties>
</file>