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  <p:sldId id="262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2060"/>
                </a:solidFill>
              </a:rPr>
              <a:t>Baccalauréat général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Session 2021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9480" y="260647"/>
          <a:ext cx="9223040" cy="6282859"/>
        </p:xfrm>
        <a:graphic>
          <a:graphicData uri="http://schemas.openxmlformats.org/presentationml/2006/ole">
            <p:oleObj spid="_x0000_s1027" name="Document" r:id="rId3" imgW="10801828" imgH="735881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-619" y="404664"/>
          <a:ext cx="9181131" cy="6022727"/>
        </p:xfrm>
        <a:graphic>
          <a:graphicData uri="http://schemas.openxmlformats.org/presentationml/2006/ole">
            <p:oleObj spid="_x0000_s18434" name="Document" r:id="rId3" imgW="10140124" imgH="665179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37740" y="260647"/>
          <a:ext cx="9106260" cy="6364189"/>
        </p:xfrm>
        <a:graphic>
          <a:graphicData uri="http://schemas.openxmlformats.org/presentationml/2006/ole">
            <p:oleObj spid="_x0000_s17410" name="Document" r:id="rId3" imgW="10068122" imgH="703534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195736" y="29779"/>
          <a:ext cx="4752528" cy="6800713"/>
        </p:xfrm>
        <a:graphic>
          <a:graphicData uri="http://schemas.openxmlformats.org/presentationml/2006/ole">
            <p:oleObj spid="_x0000_s15363" name="Document" r:id="rId3" imgW="7215972" imgH="1032517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-7067" y="188639"/>
          <a:ext cx="9151067" cy="6476841"/>
        </p:xfrm>
        <a:graphic>
          <a:graphicData uri="http://schemas.openxmlformats.org/presentationml/2006/ole">
            <p:oleObj spid="_x0000_s19459" name="Document" r:id="rId3" imgW="10623982" imgH="752073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-7067" y="188639"/>
          <a:ext cx="9151067" cy="6476841"/>
        </p:xfrm>
        <a:graphic>
          <a:graphicData uri="http://schemas.openxmlformats.org/presentationml/2006/ole">
            <p:oleObj spid="_x0000_s20482" name="Document" r:id="rId3" imgW="10623982" imgH="752073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3881</TotalTime>
  <Words>4</Words>
  <Application>Microsoft Office PowerPoint</Application>
  <PresentationFormat>Affichage à l'écran 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Thème Office</vt:lpstr>
      <vt:lpstr>Document Microsoft Word</vt:lpstr>
      <vt:lpstr>Document</vt:lpstr>
      <vt:lpstr>Baccalauréat général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Baccalauréat général</dc:title>
  <dc:creator>Admin</dc:creator>
  <cp:lastModifiedBy>Admin</cp:lastModifiedBy>
  <cp:revision>38</cp:revision>
  <dcterms:created xsi:type="dcterms:W3CDTF">2019-04-24T13:31:15Z</dcterms:created>
  <dcterms:modified xsi:type="dcterms:W3CDTF">2019-09-11T15:56:41Z</dcterms:modified>
</cp:coreProperties>
</file>