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9BC65-D37F-42AC-BB25-22A955CD6B70}" type="datetimeFigureOut">
              <a:rPr lang="fr-FR" smtClean="0"/>
              <a:t>25/04/2019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80BE3-68D5-452D-890B-D013F190E0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9BC65-D37F-42AC-BB25-22A955CD6B70}" type="datetimeFigureOut">
              <a:rPr lang="fr-FR" smtClean="0"/>
              <a:t>25/04/2019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80BE3-68D5-452D-890B-D013F190E0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9BC65-D37F-42AC-BB25-22A955CD6B70}" type="datetimeFigureOut">
              <a:rPr lang="fr-FR" smtClean="0"/>
              <a:t>25/04/2019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80BE3-68D5-452D-890B-D013F190E0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9BC65-D37F-42AC-BB25-22A955CD6B70}" type="datetimeFigureOut">
              <a:rPr lang="fr-FR" smtClean="0"/>
              <a:t>25/04/2019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80BE3-68D5-452D-890B-D013F190E0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9BC65-D37F-42AC-BB25-22A955CD6B70}" type="datetimeFigureOut">
              <a:rPr lang="fr-FR" smtClean="0"/>
              <a:t>25/04/2019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80BE3-68D5-452D-890B-D013F190E0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9BC65-D37F-42AC-BB25-22A955CD6B70}" type="datetimeFigureOut">
              <a:rPr lang="fr-FR" smtClean="0"/>
              <a:t>25/04/2019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80BE3-68D5-452D-890B-D013F190E0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9BC65-D37F-42AC-BB25-22A955CD6B70}" type="datetimeFigureOut">
              <a:rPr lang="fr-FR" smtClean="0"/>
              <a:t>25/04/2019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80BE3-68D5-452D-890B-D013F190E0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9BC65-D37F-42AC-BB25-22A955CD6B70}" type="datetimeFigureOut">
              <a:rPr lang="fr-FR" smtClean="0"/>
              <a:t>25/04/2019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80BE3-68D5-452D-890B-D013F190E0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9BC65-D37F-42AC-BB25-22A955CD6B70}" type="datetimeFigureOut">
              <a:rPr lang="fr-FR" smtClean="0"/>
              <a:t>25/04/2019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80BE3-68D5-452D-890B-D013F190E0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9BC65-D37F-42AC-BB25-22A955CD6B70}" type="datetimeFigureOut">
              <a:rPr lang="fr-FR" smtClean="0"/>
              <a:t>25/04/2019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80BE3-68D5-452D-890B-D013F190E0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9BC65-D37F-42AC-BB25-22A955CD6B70}" type="datetimeFigureOut">
              <a:rPr lang="fr-FR" smtClean="0"/>
              <a:t>25/04/2019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80BE3-68D5-452D-890B-D013F190E0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9BC65-D37F-42AC-BB25-22A955CD6B70}" type="datetimeFigureOut">
              <a:rPr lang="fr-FR" smtClean="0"/>
              <a:t>25/04/2019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80BE3-68D5-452D-890B-D013F190E06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L’Amérique, puissance du Nord, affirmation du Sud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71600" y="3886200"/>
            <a:ext cx="7128792" cy="982960"/>
          </a:xfrm>
        </p:spPr>
        <p:txBody>
          <a:bodyPr/>
          <a:lstStyle/>
          <a:p>
            <a:r>
              <a:rPr lang="fr-FR" b="1" dirty="0" smtClean="0"/>
              <a:t>L’Amérique entre tensions et intégration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035076" y="1"/>
          <a:ext cx="5057204" cy="6835502"/>
        </p:xfrm>
        <a:graphic>
          <a:graphicData uri="http://schemas.openxmlformats.org/presentationml/2006/ole">
            <p:oleObj spid="_x0000_s1027" name="Document" r:id="rId3" imgW="7197262" imgH="972970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152948" y="16029"/>
          <a:ext cx="4795316" cy="6797347"/>
        </p:xfrm>
        <a:graphic>
          <a:graphicData uri="http://schemas.openxmlformats.org/presentationml/2006/ole">
            <p:oleObj spid="_x0000_s2051" name="Document" r:id="rId3" imgW="6775566" imgH="960622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14</Words>
  <Application>Microsoft Office PowerPoint</Application>
  <PresentationFormat>Affichage à l'écran (4:3)</PresentationFormat>
  <Paragraphs>2</Paragraphs>
  <Slides>3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5" baseType="lpstr">
      <vt:lpstr>Thème Office</vt:lpstr>
      <vt:lpstr>Document Microsoft Word</vt:lpstr>
      <vt:lpstr>L’Amérique, puissance du Nord, affirmation du Sud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L’Amérique, puissance du Nord, affirmation du Sud</dc:title>
  <dc:creator>Admin</dc:creator>
  <cp:lastModifiedBy>Admin</cp:lastModifiedBy>
  <cp:revision>4</cp:revision>
  <dcterms:created xsi:type="dcterms:W3CDTF">2019-04-25T17:16:14Z</dcterms:created>
  <dcterms:modified xsi:type="dcterms:W3CDTF">2019-04-25T20:17:30Z</dcterms:modified>
</cp:coreProperties>
</file>