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494D8-45CE-459F-AF96-8D718C47EC24}" type="datetimeFigureOut">
              <a:rPr lang="fr-FR" smtClean="0"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E4D46-FBA4-4A89-8D9B-A2D8AE72D53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/>
          <a:p>
            <a:pPr algn="l"/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Les « Terres rares »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8208912" cy="1752600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LA TRANSITION ÉNERGÉTIQUE EST-ELLE UNE RÉVOLUTION VERTE?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8" y="260648"/>
          <a:ext cx="9143832" cy="6336820"/>
        </p:xfrm>
        <a:graphic>
          <a:graphicData uri="http://schemas.openxmlformats.org/presentationml/2006/ole">
            <p:oleObj spid="_x0000_s1026" name="Document" r:id="rId3" imgW="10704348" imgH="7418358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 Microsoft Office Word</vt:lpstr>
      <vt:lpstr>Les « Terres rares »</vt:lpstr>
      <vt:lpstr>Diapositive 2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« Terres rares »</dc:title>
  <dc:creator>berth25e</dc:creator>
  <cp:lastModifiedBy>berth25e</cp:lastModifiedBy>
  <cp:revision>1</cp:revision>
  <dcterms:created xsi:type="dcterms:W3CDTF">2018-03-12T16:02:48Z</dcterms:created>
  <dcterms:modified xsi:type="dcterms:W3CDTF">2018-03-12T16:08:03Z</dcterms:modified>
</cp:coreProperties>
</file>