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6" r:id="rId8"/>
    <p:sldId id="267" r:id="rId9"/>
    <p:sldId id="264" r:id="rId10"/>
    <p:sldId id="265" r:id="rId11"/>
    <p:sldId id="269" r:id="rId12"/>
    <p:sldId id="270" r:id="rId13"/>
    <p:sldId id="271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58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94D8-45CE-459F-AF96-8D718C47EC24}" type="datetimeFigureOut">
              <a:rPr lang="fr-FR" smtClean="0"/>
              <a:pPr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D46-FBA4-4A89-8D9B-A2D8AE72D5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94D8-45CE-459F-AF96-8D718C47EC24}" type="datetimeFigureOut">
              <a:rPr lang="fr-FR" smtClean="0"/>
              <a:pPr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D46-FBA4-4A89-8D9B-A2D8AE72D5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94D8-45CE-459F-AF96-8D718C47EC24}" type="datetimeFigureOut">
              <a:rPr lang="fr-FR" smtClean="0"/>
              <a:pPr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D46-FBA4-4A89-8D9B-A2D8AE72D5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94D8-45CE-459F-AF96-8D718C47EC24}" type="datetimeFigureOut">
              <a:rPr lang="fr-FR" smtClean="0"/>
              <a:pPr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D46-FBA4-4A89-8D9B-A2D8AE72D5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94D8-45CE-459F-AF96-8D718C47EC24}" type="datetimeFigureOut">
              <a:rPr lang="fr-FR" smtClean="0"/>
              <a:pPr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D46-FBA4-4A89-8D9B-A2D8AE72D5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94D8-45CE-459F-AF96-8D718C47EC24}" type="datetimeFigureOut">
              <a:rPr lang="fr-FR" smtClean="0"/>
              <a:pPr/>
              <a:t>13/03/2018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D46-FBA4-4A89-8D9B-A2D8AE72D5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94D8-45CE-459F-AF96-8D718C47EC24}" type="datetimeFigureOut">
              <a:rPr lang="fr-FR" smtClean="0"/>
              <a:pPr/>
              <a:t>13/03/2018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D46-FBA4-4A89-8D9B-A2D8AE72D5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94D8-45CE-459F-AF96-8D718C47EC24}" type="datetimeFigureOut">
              <a:rPr lang="fr-FR" smtClean="0"/>
              <a:pPr/>
              <a:t>13/03/2018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D46-FBA4-4A89-8D9B-A2D8AE72D5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94D8-45CE-459F-AF96-8D718C47EC24}" type="datetimeFigureOut">
              <a:rPr lang="fr-FR" smtClean="0"/>
              <a:pPr/>
              <a:t>13/03/2018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D46-FBA4-4A89-8D9B-A2D8AE72D5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94D8-45CE-459F-AF96-8D718C47EC24}" type="datetimeFigureOut">
              <a:rPr lang="fr-FR" smtClean="0"/>
              <a:pPr/>
              <a:t>13/03/2018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D46-FBA4-4A89-8D9B-A2D8AE72D5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94D8-45CE-459F-AF96-8D718C47EC24}" type="datetimeFigureOut">
              <a:rPr lang="fr-FR" smtClean="0"/>
              <a:pPr/>
              <a:t>13/03/2018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D46-FBA4-4A89-8D9B-A2D8AE72D5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494D8-45CE-459F-AF96-8D718C47EC24}" type="datetimeFigureOut">
              <a:rPr lang="fr-FR" smtClean="0"/>
              <a:pPr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4D46-FBA4-4A89-8D9B-A2D8AE72D5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Les « Terres rares »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8208912" cy="1752600"/>
          </a:xfrm>
        </p:spPr>
        <p:txBody>
          <a:bodyPr/>
          <a:lstStyle/>
          <a:p>
            <a:pPr algn="l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LA TRANSITION ÉNERGÉTIQUE EST-ELLE UNE RÉVOLUTION VERTE?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925" y="260350"/>
          <a:ext cx="9072563" cy="6337300"/>
        </p:xfrm>
        <a:graphic>
          <a:graphicData uri="http://schemas.openxmlformats.org/presentationml/2006/ole">
            <p:oleObj spid="_x0000_s22530" name="Document" r:id="rId3" imgW="10619767" imgH="74183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925" y="260350"/>
          <a:ext cx="9072563" cy="6337300"/>
        </p:xfrm>
        <a:graphic>
          <a:graphicData uri="http://schemas.openxmlformats.org/presentationml/2006/ole">
            <p:oleObj spid="_x0000_s26626" name="Document" r:id="rId3" imgW="10619767" imgH="74183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925" y="260350"/>
          <a:ext cx="9072563" cy="6337300"/>
        </p:xfrm>
        <a:graphic>
          <a:graphicData uri="http://schemas.openxmlformats.org/presentationml/2006/ole">
            <p:oleObj spid="_x0000_s27650" name="Document" r:id="rId3" imgW="10619767" imgH="74183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925" y="260350"/>
          <a:ext cx="9072563" cy="6337300"/>
        </p:xfrm>
        <a:graphic>
          <a:graphicData uri="http://schemas.openxmlformats.org/presentationml/2006/ole">
            <p:oleObj spid="_x0000_s28674" name="Document" r:id="rId3" imgW="10619767" imgH="74183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813" y="260350"/>
          <a:ext cx="9096375" cy="6337300"/>
        </p:xfrm>
        <a:graphic>
          <a:graphicData uri="http://schemas.openxmlformats.org/presentationml/2006/ole">
            <p:oleObj spid="_x0000_s25602" name="Document" r:id="rId3" imgW="10648560" imgH="74183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813" y="260350"/>
          <a:ext cx="9096375" cy="6337300"/>
        </p:xfrm>
        <a:graphic>
          <a:graphicData uri="http://schemas.openxmlformats.org/presentationml/2006/ole">
            <p:oleObj spid="_x0000_s29698" name="Document" r:id="rId3" imgW="10648560" imgH="74183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813" y="260350"/>
          <a:ext cx="9096375" cy="6337300"/>
        </p:xfrm>
        <a:graphic>
          <a:graphicData uri="http://schemas.openxmlformats.org/presentationml/2006/ole">
            <p:oleObj spid="_x0000_s30722" name="Document" r:id="rId3" imgW="10648560" imgH="74183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813" y="260350"/>
          <a:ext cx="9096375" cy="6337300"/>
        </p:xfrm>
        <a:graphic>
          <a:graphicData uri="http://schemas.openxmlformats.org/presentationml/2006/ole">
            <p:oleObj spid="_x0000_s31746" name="Document" r:id="rId3" imgW="10648560" imgH="74183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225" y="260350"/>
          <a:ext cx="9099550" cy="6337300"/>
        </p:xfrm>
        <a:graphic>
          <a:graphicData uri="http://schemas.openxmlformats.org/presentationml/2006/ole">
            <p:oleObj spid="_x0000_s32770" name="Document" r:id="rId3" imgW="10651799" imgH="74183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8" y="260648"/>
          <a:ext cx="9143832" cy="6336820"/>
        </p:xfrm>
        <a:graphic>
          <a:graphicData uri="http://schemas.openxmlformats.org/presentationml/2006/ole">
            <p:oleObj spid="_x0000_s33794" name="Document" r:id="rId3" imgW="10704348" imgH="74183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8" y="260648"/>
          <a:ext cx="9143832" cy="6336820"/>
        </p:xfrm>
        <a:graphic>
          <a:graphicData uri="http://schemas.openxmlformats.org/presentationml/2006/ole">
            <p:oleObj spid="_x0000_s1026" name="Document" r:id="rId3" imgW="10704348" imgH="74183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8" y="260648"/>
          <a:ext cx="9143832" cy="6336820"/>
        </p:xfrm>
        <a:graphic>
          <a:graphicData uri="http://schemas.openxmlformats.org/presentationml/2006/ole">
            <p:oleObj spid="_x0000_s34818" name="Document" r:id="rId3" imgW="10704348" imgH="74183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8" y="260648"/>
          <a:ext cx="9143832" cy="6336820"/>
        </p:xfrm>
        <a:graphic>
          <a:graphicData uri="http://schemas.openxmlformats.org/presentationml/2006/ole">
            <p:oleObj spid="_x0000_s15362" name="Document" r:id="rId3" imgW="10704348" imgH="74183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563" y="276225"/>
          <a:ext cx="9029700" cy="6305550"/>
        </p:xfrm>
        <a:graphic>
          <a:graphicData uri="http://schemas.openxmlformats.org/presentationml/2006/ole">
            <p:oleObj spid="_x0000_s20482" name="Document" r:id="rId3" imgW="10570458" imgH="738280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563" y="268288"/>
          <a:ext cx="9031287" cy="6321425"/>
        </p:xfrm>
        <a:graphic>
          <a:graphicData uri="http://schemas.openxmlformats.org/presentationml/2006/ole">
            <p:oleObj spid="_x0000_s16386" name="Document" r:id="rId3" imgW="10572977" imgH="740040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563" y="268288"/>
          <a:ext cx="9031287" cy="6321425"/>
        </p:xfrm>
        <a:graphic>
          <a:graphicData uri="http://schemas.openxmlformats.org/presentationml/2006/ole">
            <p:oleObj spid="_x0000_s17410" name="Document" r:id="rId3" imgW="10572977" imgH="740040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563" y="276225"/>
          <a:ext cx="9031287" cy="6305550"/>
        </p:xfrm>
        <a:graphic>
          <a:graphicData uri="http://schemas.openxmlformats.org/presentationml/2006/ole">
            <p:oleObj spid="_x0000_s18434" name="Document" r:id="rId3" imgW="10572977" imgH="738280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563" y="268288"/>
          <a:ext cx="9031287" cy="6321425"/>
        </p:xfrm>
        <a:graphic>
          <a:graphicData uri="http://schemas.openxmlformats.org/presentationml/2006/ole">
            <p:oleObj spid="_x0000_s23554" name="Document" r:id="rId3" imgW="10572977" imgH="740040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975" y="268288"/>
          <a:ext cx="9031288" cy="6321425"/>
        </p:xfrm>
        <a:graphic>
          <a:graphicData uri="http://schemas.openxmlformats.org/presentationml/2006/ole">
            <p:oleObj spid="_x0000_s24578" name="Document" r:id="rId3" imgW="10572977" imgH="740040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800" y="260350"/>
          <a:ext cx="9039225" cy="6337300"/>
        </p:xfrm>
        <a:graphic>
          <a:graphicData uri="http://schemas.openxmlformats.org/presentationml/2006/ole">
            <p:oleObj spid="_x0000_s21506" name="Document" r:id="rId3" imgW="10583055" imgH="74183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</Words>
  <Application>Microsoft Office PowerPoint</Application>
  <PresentationFormat>Affichage à l'écran (4:3)</PresentationFormat>
  <Paragraphs>2</Paragraphs>
  <Slides>21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Thème Office</vt:lpstr>
      <vt:lpstr>Document</vt:lpstr>
      <vt:lpstr>Document Microsoft Office Word</vt:lpstr>
      <vt:lpstr>Les « Terres rares »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Lycée La Fontaine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« Terres rares »</dc:title>
  <dc:creator>berth25e</dc:creator>
  <cp:lastModifiedBy>berth25e</cp:lastModifiedBy>
  <cp:revision>9</cp:revision>
  <dcterms:created xsi:type="dcterms:W3CDTF">2018-03-12T16:02:48Z</dcterms:created>
  <dcterms:modified xsi:type="dcterms:W3CDTF">2018-03-13T10:37:40Z</dcterms:modified>
</cp:coreProperties>
</file>