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/>
          </a:bodyPr>
          <a:lstStyle/>
          <a:p>
            <a:pPr algn="l"/>
            <a:r>
              <a:rPr lang="fr-FR" sz="4800" b="1" dirty="0" smtClean="0">
                <a:solidFill>
                  <a:schemeClr val="accent1">
                    <a:lumMod val="50000"/>
                  </a:schemeClr>
                </a:solidFill>
              </a:rPr>
              <a:t>Dictionnaire maritime illustré</a:t>
            </a:r>
            <a:endParaRPr lang="fr-FR" sz="4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496" y="3140968"/>
            <a:ext cx="8964488" cy="792088"/>
          </a:xfrm>
        </p:spPr>
        <p:txBody>
          <a:bodyPr/>
          <a:lstStyle/>
          <a:p>
            <a:pPr algn="l"/>
            <a:r>
              <a:rPr lang="fr-FR" b="1" i="1" dirty="0" smtClean="0">
                <a:solidFill>
                  <a:schemeClr val="accent1">
                    <a:lumMod val="50000"/>
                  </a:schemeClr>
                </a:solidFill>
              </a:rPr>
              <a:t>Quels sont les métiers à bord d’un navire?</a:t>
            </a:r>
            <a:endParaRPr lang="fr-FR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-5009" y="188640"/>
          <a:ext cx="9149009" cy="6477174"/>
        </p:xfrm>
        <a:graphic>
          <a:graphicData uri="http://schemas.openxmlformats.org/presentationml/2006/ole">
            <p:oleObj spid="_x0000_s1027" name="Document" r:id="rId3" imgW="10613901" imgH="751317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</Words>
  <Application>Microsoft Office PowerPoint</Application>
  <PresentationFormat>Affichage à l'écran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4" baseType="lpstr">
      <vt:lpstr>Thème Office</vt:lpstr>
      <vt:lpstr>Document Microsoft Word</vt:lpstr>
      <vt:lpstr>Dictionnaire maritime illustré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Dictionnaire maritime illustré</dc:title>
  <dc:creator>Admin</dc:creator>
  <cp:lastModifiedBy>Admin</cp:lastModifiedBy>
  <cp:revision>5</cp:revision>
  <dcterms:created xsi:type="dcterms:W3CDTF">2018-01-18T20:17:26Z</dcterms:created>
  <dcterms:modified xsi:type="dcterms:W3CDTF">2018-01-20T12:00:10Z</dcterms:modified>
</cp:coreProperties>
</file>