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« Guerre-éclair » des Nazis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Blitzkrieg</a:t>
            </a:r>
            <a:endParaRPr lang="fr-FR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29348"/>
          <a:ext cx="9143999" cy="6399300"/>
        </p:xfrm>
        <a:graphic>
          <a:graphicData uri="http://schemas.openxmlformats.org/presentationml/2006/ole">
            <p:oleObj spid="_x0000_s1026" name="Document" r:id="rId3" imgW="10675194" imgH="7471149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Document Microsoft Office Word</vt:lpstr>
      <vt:lpstr>La « Guerre-éclair » des Nazis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« Guerre-éclair » des Nazis</dc:title>
  <dc:creator>Erwan Berth25</dc:creator>
  <cp:lastModifiedBy>berth25e</cp:lastModifiedBy>
  <cp:revision>1</cp:revision>
  <dcterms:created xsi:type="dcterms:W3CDTF">2018-03-13T10:56:08Z</dcterms:created>
  <dcterms:modified xsi:type="dcterms:W3CDTF">2018-03-13T11:00:39Z</dcterms:modified>
</cp:coreProperties>
</file>