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4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16/03/2018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16/03/2018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16/03/2018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16/03/2018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16/03/2018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16/03/2018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16/03/2018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16/03/2018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16/03/2018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16/03/2018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16/03/2018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16/03/2018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_Microsoft_Word9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_Microsoft_Word10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_Microsoft_Word1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_Microsoft_Word12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_Microsoft_Word13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_Microsoft_Word14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_Microsoft_Word15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_Microsoft_Word16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_Microsoft_Word17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_Microsoft_Word18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_Microsoft_Word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_Microsoft_Word19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_Microsoft_Word20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_Microsoft_Word2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_Microsoft_Word3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_Microsoft_Word4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_Microsoft_Word5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_Microsoft_Word6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_Microsoft_Word7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_Microsoft_Word8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« Guerre-éclair » des Nazis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sz="4400" b="1" dirty="0" smtClean="0"/>
              <a:t>Blitzkrieg</a:t>
            </a:r>
            <a:endParaRPr lang="fr-FR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222250"/>
          <a:ext cx="9145588" cy="6413500"/>
        </p:xfrm>
        <a:graphic>
          <a:graphicData uri="http://schemas.openxmlformats.org/presentationml/2006/ole">
            <p:oleObj spid="_x0000_s22530" name="Document" r:id="rId3" imgW="10677983" imgH="7485469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222250"/>
          <a:ext cx="9145588" cy="6413500"/>
        </p:xfrm>
        <a:graphic>
          <a:graphicData uri="http://schemas.openxmlformats.org/presentationml/2006/ole">
            <p:oleObj spid="_x0000_s23554" name="Document" r:id="rId3" imgW="10677983" imgH="7485469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222250"/>
          <a:ext cx="9145588" cy="6413500"/>
        </p:xfrm>
        <a:graphic>
          <a:graphicData uri="http://schemas.openxmlformats.org/presentationml/2006/ole">
            <p:oleObj spid="_x0000_s24578" name="Document" r:id="rId3" imgW="10677983" imgH="7485469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222250"/>
          <a:ext cx="9145588" cy="6413500"/>
        </p:xfrm>
        <a:graphic>
          <a:graphicData uri="http://schemas.openxmlformats.org/presentationml/2006/ole">
            <p:oleObj spid="_x0000_s25602" name="Document" r:id="rId3" imgW="10677983" imgH="7485469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222250"/>
          <a:ext cx="9145588" cy="6413500"/>
        </p:xfrm>
        <a:graphic>
          <a:graphicData uri="http://schemas.openxmlformats.org/presentationml/2006/ole">
            <p:oleObj spid="_x0000_s26626" name="Document" r:id="rId3" imgW="10677983" imgH="7485469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222250"/>
          <a:ext cx="9145588" cy="6413500"/>
        </p:xfrm>
        <a:graphic>
          <a:graphicData uri="http://schemas.openxmlformats.org/presentationml/2006/ole">
            <p:oleObj spid="_x0000_s27650" name="Document" r:id="rId3" imgW="10677983" imgH="7485469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222250"/>
          <a:ext cx="9145588" cy="6413500"/>
        </p:xfrm>
        <a:graphic>
          <a:graphicData uri="http://schemas.openxmlformats.org/presentationml/2006/ole">
            <p:oleObj spid="_x0000_s28674" name="Document" r:id="rId3" imgW="10677983" imgH="7485469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222250"/>
          <a:ext cx="9145588" cy="6413500"/>
        </p:xfrm>
        <a:graphic>
          <a:graphicData uri="http://schemas.openxmlformats.org/presentationml/2006/ole">
            <p:oleObj spid="_x0000_s29698" name="Document" r:id="rId3" imgW="10677983" imgH="7485469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222250"/>
          <a:ext cx="9145588" cy="6413500"/>
        </p:xfrm>
        <a:graphic>
          <a:graphicData uri="http://schemas.openxmlformats.org/presentationml/2006/ole">
            <p:oleObj spid="_x0000_s30722" name="Document" r:id="rId3" imgW="10677983" imgH="7485469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222250"/>
          <a:ext cx="9145588" cy="6413500"/>
        </p:xfrm>
        <a:graphic>
          <a:graphicData uri="http://schemas.openxmlformats.org/presentationml/2006/ole">
            <p:oleObj spid="_x0000_s31746" name="Document" r:id="rId3" imgW="10677983" imgH="7485469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229348"/>
          <a:ext cx="9143999" cy="6399300"/>
        </p:xfrm>
        <a:graphic>
          <a:graphicData uri="http://schemas.openxmlformats.org/presentationml/2006/ole">
            <p:oleObj spid="_x0000_s1026" name="Document" r:id="rId3" imgW="10675194" imgH="7471149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222250"/>
          <a:ext cx="9145588" cy="6413500"/>
        </p:xfrm>
        <a:graphic>
          <a:graphicData uri="http://schemas.openxmlformats.org/presentationml/2006/ole">
            <p:oleObj spid="_x0000_s32770" name="Document" r:id="rId3" imgW="10677983" imgH="7485469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229348"/>
          <a:ext cx="9143999" cy="6399300"/>
        </p:xfrm>
        <a:graphic>
          <a:graphicData uri="http://schemas.openxmlformats.org/presentationml/2006/ole">
            <p:oleObj spid="_x0000_s33794" name="Document" r:id="rId3" imgW="10675194" imgH="7471149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234950"/>
          <a:ext cx="9145588" cy="6384925"/>
        </p:xfrm>
        <a:graphic>
          <a:graphicData uri="http://schemas.openxmlformats.org/presentationml/2006/ole">
            <p:oleObj spid="_x0000_s34818" name="Document" r:id="rId3" imgW="10677983" imgH="7454166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233363"/>
          <a:ext cx="9145588" cy="6388100"/>
        </p:xfrm>
        <a:graphic>
          <a:graphicData uri="http://schemas.openxmlformats.org/presentationml/2006/ole">
            <p:oleObj spid="_x0000_s15362" name="Document" r:id="rId3" imgW="10677983" imgH="7458844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231775"/>
          <a:ext cx="9145588" cy="6392863"/>
        </p:xfrm>
        <a:graphic>
          <a:graphicData uri="http://schemas.openxmlformats.org/presentationml/2006/ole">
            <p:oleObj spid="_x0000_s16386" name="Document" r:id="rId3" imgW="10677983" imgH="7462082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231775"/>
          <a:ext cx="9145588" cy="6392863"/>
        </p:xfrm>
        <a:graphic>
          <a:graphicData uri="http://schemas.openxmlformats.org/presentationml/2006/ole">
            <p:oleObj spid="_x0000_s17410" name="Document" r:id="rId3" imgW="10677983" imgH="7462082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230188"/>
          <a:ext cx="9145588" cy="6396037"/>
        </p:xfrm>
        <a:graphic>
          <a:graphicData uri="http://schemas.openxmlformats.org/presentationml/2006/ole">
            <p:oleObj spid="_x0000_s18434" name="Document" r:id="rId3" imgW="10677983" imgH="7466759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222250"/>
          <a:ext cx="9145588" cy="6413500"/>
        </p:xfrm>
        <a:graphic>
          <a:graphicData uri="http://schemas.openxmlformats.org/presentationml/2006/ole">
            <p:oleObj spid="_x0000_s20482" name="Document" r:id="rId3" imgW="10677983" imgH="7485469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222250"/>
          <a:ext cx="9145588" cy="6413500"/>
        </p:xfrm>
        <a:graphic>
          <a:graphicData uri="http://schemas.openxmlformats.org/presentationml/2006/ole">
            <p:oleObj spid="_x0000_s21506" name="Document" r:id="rId3" imgW="10677983" imgH="7485469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3</Words>
  <Application>Microsoft Office PowerPoint</Application>
  <PresentationFormat>Affichage à l'écran (4:3)</PresentationFormat>
  <Paragraphs>2</Paragraphs>
  <Slides>21</Slides>
  <Notes>0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21</vt:i4>
      </vt:variant>
    </vt:vector>
  </HeadingPairs>
  <TitlesOfParts>
    <vt:vector size="24" baseType="lpstr">
      <vt:lpstr>Thème Office</vt:lpstr>
      <vt:lpstr>Document</vt:lpstr>
      <vt:lpstr>Document Microsoft Word</vt:lpstr>
      <vt:lpstr>La « Guerre-éclair » des Nazis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« Guerre-éclair » des Nazis</dc:title>
  <dc:creator>Erwan Berth25</dc:creator>
  <cp:lastModifiedBy>Admin</cp:lastModifiedBy>
  <cp:revision>10</cp:revision>
  <dcterms:created xsi:type="dcterms:W3CDTF">2018-03-13T10:56:08Z</dcterms:created>
  <dcterms:modified xsi:type="dcterms:W3CDTF">2018-03-16T21:12:46Z</dcterms:modified>
</cp:coreProperties>
</file>