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65EB0-3824-4F57-AB31-45746350D11C}" type="datetimeFigureOut">
              <a:rPr lang="fr-FR" smtClean="0"/>
              <a:pPr/>
              <a:t>20/01/2018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871D6-F83D-4C69-B5EE-36D46F7F29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/>
          </a:bodyPr>
          <a:lstStyle/>
          <a:p>
            <a:pPr algn="l"/>
            <a:r>
              <a:rPr lang="fr-FR" sz="4800" b="1" dirty="0" smtClean="0">
                <a:solidFill>
                  <a:schemeClr val="accent1">
                    <a:lumMod val="50000"/>
                  </a:schemeClr>
                </a:solidFill>
              </a:rPr>
              <a:t>Dictionnaire maritime illustré</a:t>
            </a:r>
            <a:endParaRPr lang="fr-FR" sz="48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496" y="3140968"/>
            <a:ext cx="8964488" cy="792088"/>
          </a:xfrm>
        </p:spPr>
        <p:txBody>
          <a:bodyPr/>
          <a:lstStyle/>
          <a:p>
            <a:pPr algn="l"/>
            <a:r>
              <a:rPr lang="fr-FR" b="1" i="1" dirty="0" smtClean="0">
                <a:solidFill>
                  <a:schemeClr val="accent1">
                    <a:lumMod val="50000"/>
                  </a:schemeClr>
                </a:solidFill>
              </a:rPr>
              <a:t>Quels sont les métiers de la filière maritime?</a:t>
            </a:r>
            <a:endParaRPr lang="fr-FR" b="1" i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52148" y="260647"/>
          <a:ext cx="9091852" cy="6373259"/>
        </p:xfrm>
        <a:graphic>
          <a:graphicData uri="http://schemas.openxmlformats.org/presentationml/2006/ole">
            <p:oleObj spid="_x0000_s1026" name="Document" r:id="rId3" imgW="10637302" imgH="745668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12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 Microsoft Word</vt:lpstr>
      <vt:lpstr>Dictionnaire maritime illustré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Dictionnaire maritime illustré</dc:title>
  <dc:creator>Admin</dc:creator>
  <cp:lastModifiedBy>Admin</cp:lastModifiedBy>
  <cp:revision>6</cp:revision>
  <dcterms:created xsi:type="dcterms:W3CDTF">2018-01-18T20:17:26Z</dcterms:created>
  <dcterms:modified xsi:type="dcterms:W3CDTF">2018-01-20T11:57:12Z</dcterms:modified>
</cp:coreProperties>
</file>