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59" r:id="rId5"/>
    <p:sldId id="260" r:id="rId6"/>
    <p:sldId id="261" r:id="rId7"/>
    <p:sldId id="262" r:id="rId8"/>
    <p:sldId id="263" r:id="rId9"/>
    <p:sldId id="275" r:id="rId10"/>
    <p:sldId id="272" r:id="rId11"/>
    <p:sldId id="273" r:id="rId12"/>
    <p:sldId id="274" r:id="rId13"/>
    <p:sldId id="276" r:id="rId14"/>
    <p:sldId id="278" r:id="rId15"/>
    <p:sldId id="280" r:id="rId16"/>
    <p:sldId id="282" r:id="rId17"/>
    <p:sldId id="281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algn="just"/>
            <a:r>
              <a:rPr lang="fr-FR" dirty="0" smtClean="0"/>
              <a:t>Les clés de l’économie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LES GRANDS PENSEURS DE L’ÉCONOMIE POLITIQUE.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1618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2642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3666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5714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7762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9810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21858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20834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3426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4450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MODÈLE THÉORIQUE DE FONCTIONNEMENT DU MARCHÉ.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RICARDO, LE LIBÉRALISME ET L’AVANTAGE COMPARATIF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90872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>Les grands penseurs de l’économie politique.</a:t>
            </a:r>
            <a:endParaRPr lang="fr-FR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5474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6498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7522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8546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9570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10594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22882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23906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6488"/>
        </p:xfrm>
        <a:graphic>
          <a:graphicData uri="http://schemas.openxmlformats.org/presentationml/2006/ole">
            <p:oleObj spid="_x0000_s124930" name="Document" r:id="rId3" imgW="10717294" imgH="72423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1817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i="1" dirty="0" smtClean="0"/>
              <a:t>Des principes de l’économie politique et de l’impôt</a:t>
            </a:r>
            <a:endParaRPr lang="fr-FR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6488"/>
        </p:xfrm>
        <a:graphic>
          <a:graphicData uri="http://schemas.openxmlformats.org/presentationml/2006/ole">
            <p:oleObj spid="_x0000_s83970" name="Document" r:id="rId3" imgW="10717294" imgH="72423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99330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0354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8075"/>
        </p:xfrm>
        <a:graphic>
          <a:graphicData uri="http://schemas.openxmlformats.org/presentationml/2006/ole">
            <p:oleObj spid="_x0000_s101378" name="Document" r:id="rId3" imgW="10717294" imgH="72437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02402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-11113" y="333375"/>
          <a:ext cx="9155113" cy="6189663"/>
        </p:xfrm>
        <a:graphic>
          <a:graphicData uri="http://schemas.openxmlformats.org/presentationml/2006/ole">
            <p:oleObj spid="_x0000_s114690" name="Document" r:id="rId3" imgW="10717294" imgH="72455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42</Words>
  <Application>Microsoft Office PowerPoint</Application>
  <PresentationFormat>Affichage à l'écran (4:3)</PresentationFormat>
  <Paragraphs>7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Document</vt:lpstr>
      <vt:lpstr>Les clés de l’économie</vt:lpstr>
      <vt:lpstr>UN MODÈLE THÉORIQUE DE FONCTIONNEMENT DU MARCHÉ.</vt:lpstr>
      <vt:lpstr>1817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des subprimes (2008) et des dettes souveraines (2009)</dc:title>
  <dc:creator>Admin</dc:creator>
  <cp:lastModifiedBy>Admin</cp:lastModifiedBy>
  <cp:revision>35</cp:revision>
  <dcterms:created xsi:type="dcterms:W3CDTF">2016-12-05T20:29:28Z</dcterms:created>
  <dcterms:modified xsi:type="dcterms:W3CDTF">2018-01-20T21:40:25Z</dcterms:modified>
</cp:coreProperties>
</file>