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7A412-A2C0-40D2-9CBE-BB848A8CE62C}" type="datetimeFigureOut">
              <a:rPr lang="fr-FR" smtClean="0"/>
              <a:pPr/>
              <a:t>17/10/2017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9C870-5E63-4042-A190-5110A252EBA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territoires de proximité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 Grand Paris, une ambition à revoir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855" y="332655"/>
          <a:ext cx="8985642" cy="6153891"/>
        </p:xfrm>
        <a:graphic>
          <a:graphicData uri="http://schemas.openxmlformats.org/presentationml/2006/ole">
            <p:oleObj spid="_x0000_s1026" name="Document" r:id="rId3" imgW="10630462" imgH="728073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</vt:lpstr>
      <vt:lpstr>Les territoires de proximité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territoires de proximité</dc:title>
  <dc:creator>Admin</dc:creator>
  <cp:lastModifiedBy>berth25e</cp:lastModifiedBy>
  <cp:revision>5</cp:revision>
  <dcterms:created xsi:type="dcterms:W3CDTF">2017-10-16T18:18:46Z</dcterms:created>
  <dcterms:modified xsi:type="dcterms:W3CDTF">2017-10-17T08:08:16Z</dcterms:modified>
</cp:coreProperties>
</file>