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A412-A2C0-40D2-9CBE-BB848A8CE62C}" type="datetimeFigureOut">
              <a:rPr lang="fr-FR" smtClean="0"/>
              <a:t>16/10/2017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9C870-5E63-4042-A190-5110A252EBA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territoires de proximité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Grand Paris, une ambition à revoir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6550"/>
          <a:ext cx="8986838" cy="6146800"/>
        </p:xfrm>
        <a:graphic>
          <a:graphicData uri="http://schemas.openxmlformats.org/presentationml/2006/ole">
            <p:oleObj spid="_x0000_s9218" name="Document" r:id="rId3" imgW="10631182" imgH="727318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23554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10242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1266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2290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3314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4338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5362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6386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7410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55" y="332655"/>
          <a:ext cx="8985642" cy="6153891"/>
        </p:xfrm>
        <a:graphic>
          <a:graphicData uri="http://schemas.openxmlformats.org/presentationml/2006/ole">
            <p:oleObj spid="_x0000_s1026" name="Document" r:id="rId3" imgW="1063046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8434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19458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3375"/>
          <a:ext cx="8986838" cy="6153150"/>
        </p:xfrm>
        <a:graphic>
          <a:graphicData uri="http://schemas.openxmlformats.org/presentationml/2006/ole">
            <p:oleObj spid="_x0000_s20482" name="Document" r:id="rId3" imgW="1063118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55" y="332655"/>
          <a:ext cx="8985642" cy="6153891"/>
        </p:xfrm>
        <a:graphic>
          <a:graphicData uri="http://schemas.openxmlformats.org/presentationml/2006/ole">
            <p:oleObj spid="_x0000_s21506" name="Document" r:id="rId3" imgW="1063046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2050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3074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4098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6550"/>
          <a:ext cx="8986838" cy="6146800"/>
        </p:xfrm>
        <a:graphic>
          <a:graphicData uri="http://schemas.openxmlformats.org/presentationml/2006/ole">
            <p:oleObj spid="_x0000_s5122" name="Document" r:id="rId3" imgW="10631182" imgH="727318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6550"/>
          <a:ext cx="8986838" cy="6146800"/>
        </p:xfrm>
        <a:graphic>
          <a:graphicData uri="http://schemas.openxmlformats.org/presentationml/2006/ole">
            <p:oleObj spid="_x0000_s6146" name="Document" r:id="rId3" imgW="10631182" imgH="727318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7170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00" y="334963"/>
          <a:ext cx="8986838" cy="6149975"/>
        </p:xfrm>
        <a:graphic>
          <a:graphicData uri="http://schemas.openxmlformats.org/presentationml/2006/ole">
            <p:oleObj spid="_x0000_s8194" name="Document" r:id="rId3" imgW="10631182" imgH="72764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Affichage à l'écran (4:3)</PresentationFormat>
  <Paragraphs>2</Paragraphs>
  <Slides>23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5" baseType="lpstr">
      <vt:lpstr>Thème Office</vt:lpstr>
      <vt:lpstr>Document Microsoft Word</vt:lpstr>
      <vt:lpstr>Les territoires de proximité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territoires de proximité</dc:title>
  <dc:creator>Admin</dc:creator>
  <cp:lastModifiedBy>Admin</cp:lastModifiedBy>
  <cp:revision>4</cp:revision>
  <dcterms:created xsi:type="dcterms:W3CDTF">2017-10-16T18:18:46Z</dcterms:created>
  <dcterms:modified xsi:type="dcterms:W3CDTF">2017-10-16T18:39:48Z</dcterms:modified>
</cp:coreProperties>
</file>