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36E43-552F-4228-8A91-E7032DD38058}" type="datetimeFigureOut">
              <a:rPr lang="fr-FR" smtClean="0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36512" y="2420888"/>
            <a:ext cx="8636496" cy="891530"/>
          </a:xfrm>
        </p:spPr>
        <p:txBody>
          <a:bodyPr>
            <a:normAutofit/>
          </a:bodyPr>
          <a:lstStyle/>
          <a:p>
            <a:pPr algn="just"/>
            <a:r>
              <a:rPr lang="fr-FR" sz="3600" b="1" dirty="0" smtClean="0">
                <a:solidFill>
                  <a:srgbClr val="002060"/>
                </a:solidFill>
              </a:rPr>
              <a:t>Les enjeux du développement durable</a:t>
            </a:r>
            <a:endParaRPr lang="fr-FR" sz="3600" b="1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212976"/>
            <a:ext cx="9144000" cy="576064"/>
          </a:xfrm>
        </p:spPr>
        <p:txBody>
          <a:bodyPr>
            <a:normAutofit/>
          </a:bodyPr>
          <a:lstStyle/>
          <a:p>
            <a:pPr algn="just"/>
            <a:r>
              <a:rPr lang="fr-FR" sz="2800" b="1" dirty="0" smtClean="0">
                <a:solidFill>
                  <a:srgbClr val="002060"/>
                </a:solidFill>
              </a:rPr>
              <a:t>DU DÉVELOPPEMENT AU DÉVELOPPEMENT DURABLE</a:t>
            </a:r>
            <a:endParaRPr lang="fr-FR" sz="2800" b="1" dirty="0">
              <a:solidFill>
                <a:srgbClr val="00206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3717032"/>
            <a:ext cx="9144000" cy="891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 nouveaux besoins pour plus de 9 milliards d’hommes d’ici 2050.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LA TRANSITION DÉMOGRAPHIQUE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De nouveaux besoins pour plus de 9 milliards d’hommes d’ici 2050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388145"/>
          <a:ext cx="9119158" cy="6065190"/>
        </p:xfrm>
        <a:graphic>
          <a:graphicData uri="http://schemas.openxmlformats.org/presentationml/2006/ole">
            <p:oleObj spid="_x0000_s1026" name="Document" r:id="rId3" imgW="10782300" imgH="71723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</Words>
  <Application>Microsoft Office PowerPoint</Application>
  <PresentationFormat>Affichage à l'écran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Thème Office</vt:lpstr>
      <vt:lpstr>Document</vt:lpstr>
      <vt:lpstr>Les enjeux du développement durable</vt:lpstr>
      <vt:lpstr>LA TRANSITION DÉMOGRAPHIQUE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4</cp:revision>
  <dcterms:created xsi:type="dcterms:W3CDTF">2017-07-11T21:12:00Z</dcterms:created>
  <dcterms:modified xsi:type="dcterms:W3CDTF">2017-08-25T09:48:48Z</dcterms:modified>
</cp:coreProperties>
</file>