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6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51C9-13B2-4000-960B-EAC81808B11A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5D3E-3799-45F6-AC8B-6751663D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51C9-13B2-4000-960B-EAC81808B11A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5D3E-3799-45F6-AC8B-6751663D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51C9-13B2-4000-960B-EAC81808B11A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5D3E-3799-45F6-AC8B-6751663D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51C9-13B2-4000-960B-EAC81808B11A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5D3E-3799-45F6-AC8B-6751663D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51C9-13B2-4000-960B-EAC81808B11A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5D3E-3799-45F6-AC8B-6751663D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51C9-13B2-4000-960B-EAC81808B11A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5D3E-3799-45F6-AC8B-6751663D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51C9-13B2-4000-960B-EAC81808B11A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5D3E-3799-45F6-AC8B-6751663D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51C9-13B2-4000-960B-EAC81808B11A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5D3E-3799-45F6-AC8B-6751663D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51C9-13B2-4000-960B-EAC81808B11A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5D3E-3799-45F6-AC8B-6751663D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51C9-13B2-4000-960B-EAC81808B11A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5D3E-3799-45F6-AC8B-6751663D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51C9-13B2-4000-960B-EAC81808B11A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5D3E-3799-45F6-AC8B-6751663D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F51C9-13B2-4000-960B-EAC81808B11A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45D3E-3799-45F6-AC8B-6751663D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/>
          <a:lstStyle/>
          <a:p>
            <a:pPr algn="just"/>
            <a:r>
              <a:rPr lang="fr-FR" dirty="0" smtClean="0"/>
              <a:t>La crise des </a:t>
            </a:r>
            <a:r>
              <a:rPr lang="fr-FR" i="1" dirty="0" err="1" smtClean="0"/>
              <a:t>subprimes</a:t>
            </a:r>
            <a:r>
              <a:rPr lang="fr-FR" dirty="0" smtClean="0"/>
              <a:t> (2008) et des dettes souveraines (2009)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6400800" cy="1752600"/>
          </a:xfrm>
        </p:spPr>
        <p:txBody>
          <a:bodyPr>
            <a:normAutofit/>
          </a:bodyPr>
          <a:lstStyle/>
          <a:p>
            <a:pPr algn="just"/>
            <a:r>
              <a:rPr lang="fr-FR" sz="2000" b="1" dirty="0" smtClean="0"/>
              <a:t>MUTATIONS, DÉFAILLANCES ET CRISES DU SYSTÈME FINANCIER MONDIAL DE LA FIN DE </a:t>
            </a:r>
            <a:r>
              <a:rPr lang="fr-FR" sz="2000" b="1" i="1" dirty="0" smtClean="0"/>
              <a:t>BRETTON WOODS </a:t>
            </a:r>
            <a:r>
              <a:rPr lang="fr-FR" sz="2000" b="1" dirty="0" smtClean="0"/>
              <a:t>(1944-1972) À 2008.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9050" y="185738"/>
          <a:ext cx="9182100" cy="6489700"/>
        </p:xfrm>
        <a:graphic>
          <a:graphicData uri="http://schemas.openxmlformats.org/presentationml/2006/ole">
            <p:oleObj spid="_x0000_s17410" name="Document" r:id="rId3" imgW="10650623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9050" y="185738"/>
          <a:ext cx="9182100" cy="6489700"/>
        </p:xfrm>
        <a:graphic>
          <a:graphicData uri="http://schemas.openxmlformats.org/presentationml/2006/ole">
            <p:oleObj spid="_x0000_s2050" name="Document" r:id="rId3" imgW="10650623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9050" y="185738"/>
          <a:ext cx="9182100" cy="6489700"/>
        </p:xfrm>
        <a:graphic>
          <a:graphicData uri="http://schemas.openxmlformats.org/presentationml/2006/ole">
            <p:oleObj spid="_x0000_s3074" name="Document" r:id="rId3" imgW="10650623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9050" y="185738"/>
          <a:ext cx="9182100" cy="6489700"/>
        </p:xfrm>
        <a:graphic>
          <a:graphicData uri="http://schemas.openxmlformats.org/presentationml/2006/ole">
            <p:oleObj spid="_x0000_s4098" name="Document" r:id="rId3" imgW="10650623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9050" y="185738"/>
          <a:ext cx="9182100" cy="6489700"/>
        </p:xfrm>
        <a:graphic>
          <a:graphicData uri="http://schemas.openxmlformats.org/presentationml/2006/ole">
            <p:oleObj spid="_x0000_s5122" name="Document" r:id="rId3" imgW="10650623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9050" y="185738"/>
          <a:ext cx="9182100" cy="6489700"/>
        </p:xfrm>
        <a:graphic>
          <a:graphicData uri="http://schemas.openxmlformats.org/presentationml/2006/ole">
            <p:oleObj spid="_x0000_s6146" name="Document" r:id="rId3" imgW="10650623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9050" y="185738"/>
          <a:ext cx="9182100" cy="6489700"/>
        </p:xfrm>
        <a:graphic>
          <a:graphicData uri="http://schemas.openxmlformats.org/presentationml/2006/ole">
            <p:oleObj spid="_x0000_s7170" name="Document" r:id="rId3" imgW="10650623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9050" y="185738"/>
          <a:ext cx="9182100" cy="6489700"/>
        </p:xfrm>
        <a:graphic>
          <a:graphicData uri="http://schemas.openxmlformats.org/presentationml/2006/ole">
            <p:oleObj spid="_x0000_s8194" name="Document" r:id="rId3" imgW="10650623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9050" y="185738"/>
          <a:ext cx="9182100" cy="6489700"/>
        </p:xfrm>
        <a:graphic>
          <a:graphicData uri="http://schemas.openxmlformats.org/presentationml/2006/ole">
            <p:oleObj spid="_x0000_s9218" name="Document" r:id="rId3" imgW="10650623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9050" y="185738"/>
          <a:ext cx="9182100" cy="6489700"/>
        </p:xfrm>
        <a:graphic>
          <a:graphicData uri="http://schemas.openxmlformats.org/presentationml/2006/ole">
            <p:oleObj spid="_x0000_s10242" name="Document" r:id="rId3" imgW="10650623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CRISE DES </a:t>
            </a:r>
            <a:r>
              <a:rPr lang="fr-F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SUBPRIMES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(2008)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système financier américain, de la Grande Dépression aux SWAP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476672"/>
            <a:ext cx="360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0" dirty="0" smtClean="0">
                <a:solidFill>
                  <a:schemeClr val="bg1">
                    <a:lumMod val="50000"/>
                  </a:schemeClr>
                </a:solidFill>
              </a:rPr>
              <a:t>III.</a:t>
            </a:r>
            <a:endParaRPr lang="fr-FR" sz="2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9050" y="185738"/>
          <a:ext cx="9182100" cy="6489700"/>
        </p:xfrm>
        <a:graphic>
          <a:graphicData uri="http://schemas.openxmlformats.org/presentationml/2006/ole">
            <p:oleObj spid="_x0000_s18434" name="Document" r:id="rId3" imgW="10650623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9050" y="185738"/>
          <a:ext cx="9182100" cy="6489700"/>
        </p:xfrm>
        <a:graphic>
          <a:graphicData uri="http://schemas.openxmlformats.org/presentationml/2006/ole">
            <p:oleObj spid="_x0000_s1026" name="Document" r:id="rId3" imgW="10650623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9050" y="185738"/>
          <a:ext cx="9182100" cy="6489700"/>
        </p:xfrm>
        <a:graphic>
          <a:graphicData uri="http://schemas.openxmlformats.org/presentationml/2006/ole">
            <p:oleObj spid="_x0000_s11266" name="Document" r:id="rId3" imgW="10650623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9050" y="185738"/>
          <a:ext cx="9182100" cy="6489700"/>
        </p:xfrm>
        <a:graphic>
          <a:graphicData uri="http://schemas.openxmlformats.org/presentationml/2006/ole">
            <p:oleObj spid="_x0000_s12290" name="Document" r:id="rId3" imgW="10650623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9050" y="185738"/>
          <a:ext cx="9182100" cy="6489700"/>
        </p:xfrm>
        <a:graphic>
          <a:graphicData uri="http://schemas.openxmlformats.org/presentationml/2006/ole">
            <p:oleObj spid="_x0000_s13314" name="Document" r:id="rId3" imgW="10650623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9050" y="185738"/>
          <a:ext cx="9182100" cy="6489700"/>
        </p:xfrm>
        <a:graphic>
          <a:graphicData uri="http://schemas.openxmlformats.org/presentationml/2006/ole">
            <p:oleObj spid="_x0000_s14338" name="Document" r:id="rId3" imgW="10650623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9050" y="185738"/>
          <a:ext cx="9182100" cy="6489700"/>
        </p:xfrm>
        <a:graphic>
          <a:graphicData uri="http://schemas.openxmlformats.org/presentationml/2006/ole">
            <p:oleObj spid="_x0000_s15362" name="Document" r:id="rId3" imgW="10650623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9050" y="185738"/>
          <a:ext cx="9182100" cy="6489700"/>
        </p:xfrm>
        <a:graphic>
          <a:graphicData uri="http://schemas.openxmlformats.org/presentationml/2006/ole">
            <p:oleObj spid="_x0000_s16386" name="Document" r:id="rId3" imgW="10650623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7273</TotalTime>
  <Words>55</Words>
  <Application>Microsoft Office PowerPoint</Application>
  <PresentationFormat>Affichage à l'écran (4:3)</PresentationFormat>
  <Paragraphs>5</Paragraphs>
  <Slides>20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Thème Office</vt:lpstr>
      <vt:lpstr>Document</vt:lpstr>
      <vt:lpstr>La crise des subprimes (2008) et des dettes souveraines (2009)</vt:lpstr>
      <vt:lpstr>LA CRISE DES SUBPRIMES (2008)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berth25e</cp:lastModifiedBy>
  <cp:revision>123</cp:revision>
  <dcterms:created xsi:type="dcterms:W3CDTF">2016-12-01T19:39:10Z</dcterms:created>
  <dcterms:modified xsi:type="dcterms:W3CDTF">2017-06-02T14:55:02Z</dcterms:modified>
</cp:coreProperties>
</file>