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3D11C-CA6A-4825-B963-D13F83B1AE25}" type="datetimeFigureOut">
              <a:rPr lang="fr-FR" smtClean="0"/>
              <a:pPr/>
              <a:t>05/03/2017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1F551-33A1-4CD9-82AC-D03F191AA1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470025"/>
          </a:xfrm>
        </p:spPr>
        <p:txBody>
          <a:bodyPr>
            <a:normAutofit/>
          </a:bodyPr>
          <a:lstStyle/>
          <a:p>
            <a:pPr algn="just"/>
            <a:r>
              <a:rPr lang="fr-FR" sz="3200" b="1" dirty="0" smtClean="0">
                <a:solidFill>
                  <a:srgbClr val="002060"/>
                </a:solidFill>
              </a:rPr>
              <a:t>La gouvernance économique mondiale depuis </a:t>
            </a:r>
            <a:r>
              <a:rPr lang="fr-FR" sz="3200" b="1" i="1" dirty="0" err="1" smtClean="0">
                <a:solidFill>
                  <a:srgbClr val="002060"/>
                </a:solidFill>
              </a:rPr>
              <a:t>Bretton</a:t>
            </a:r>
            <a:r>
              <a:rPr lang="fr-FR" sz="3200" b="1" i="1" dirty="0" smtClean="0">
                <a:solidFill>
                  <a:srgbClr val="002060"/>
                </a:solidFill>
              </a:rPr>
              <a:t> </a:t>
            </a:r>
            <a:r>
              <a:rPr lang="fr-FR" sz="3200" b="1" i="1" dirty="0" err="1" smtClean="0">
                <a:solidFill>
                  <a:srgbClr val="002060"/>
                </a:solidFill>
              </a:rPr>
              <a:t>Woods</a:t>
            </a:r>
            <a:r>
              <a:rPr lang="fr-FR" sz="3200" b="1" i="1" dirty="0" smtClean="0">
                <a:solidFill>
                  <a:srgbClr val="002060"/>
                </a:solidFill>
              </a:rPr>
              <a:t> </a:t>
            </a:r>
            <a:r>
              <a:rPr lang="fr-FR" sz="3200" b="1" dirty="0" smtClean="0">
                <a:solidFill>
                  <a:srgbClr val="002060"/>
                </a:solidFill>
              </a:rPr>
              <a:t>(1944).</a:t>
            </a:r>
            <a:endParaRPr lang="fr-FR" sz="3200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789040"/>
            <a:ext cx="9144000" cy="1752600"/>
          </a:xfrm>
        </p:spPr>
        <p:txBody>
          <a:bodyPr/>
          <a:lstStyle/>
          <a:p>
            <a:pPr algn="just"/>
            <a:r>
              <a:rPr lang="fr-FR" b="1" dirty="0" smtClean="0">
                <a:solidFill>
                  <a:srgbClr val="002060"/>
                </a:solidFill>
              </a:rPr>
              <a:t>COMMENT LE SYST</a:t>
            </a:r>
            <a:r>
              <a:rPr lang="fr-FR" b="1" dirty="0" smtClean="0">
                <a:solidFill>
                  <a:srgbClr val="002060"/>
                </a:solidFill>
                <a:latin typeface="Calibri"/>
              </a:rPr>
              <a:t>ÈME ÉCONOMIQUE MONDIAL EST-IL GOUVERNÉ?</a:t>
            </a:r>
            <a:endParaRPr lang="fr-F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La gouvernance économique mondiale depuis Bretton Woods (1944).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gouvernance économique mondiale depuis Bretton Woods (1944).</dc:title>
  <dc:creator>Admin</dc:creator>
  <cp:lastModifiedBy>Admin</cp:lastModifiedBy>
  <cp:revision>2</cp:revision>
  <dcterms:created xsi:type="dcterms:W3CDTF">2017-03-03T21:16:50Z</dcterms:created>
  <dcterms:modified xsi:type="dcterms:W3CDTF">2017-03-05T01:04:23Z</dcterms:modified>
</cp:coreProperties>
</file>