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BB2B-DC36-4687-9AC5-9F11F7B0ACC4}" type="datetimeFigureOut">
              <a:rPr lang="fr-FR" smtClean="0"/>
              <a:pPr/>
              <a:t>01/12/2016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B021-F378-4B51-B44D-C5718D0198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pPr algn="just"/>
            <a:r>
              <a:rPr lang="fr-FR" dirty="0" smtClean="0"/>
              <a:t>La crise des </a:t>
            </a:r>
            <a:r>
              <a:rPr lang="fr-FR" i="1" dirty="0" err="1" smtClean="0"/>
              <a:t>subprimes</a:t>
            </a:r>
            <a:r>
              <a:rPr lang="fr-FR" dirty="0" smtClean="0"/>
              <a:t> (2008) et des dettes souveraines (2009)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/>
              <a:t>MUTATIONS, DÉFAILLANCES ET CRISES DU SYSTÈME FINANCIER MONDIAL DE LA FIN DE BRETTONS WOOD (1972) À 2008.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463" y="185738"/>
          <a:ext cx="9109075" cy="6489700"/>
        </p:xfrm>
        <a:graphic>
          <a:graphicData uri="http://schemas.openxmlformats.org/presentationml/2006/ole">
            <p:oleObj spid="_x0000_s23554" name="Document" r:id="rId3" imgW="10566019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463" y="185738"/>
          <a:ext cx="9109075" cy="6489700"/>
        </p:xfrm>
        <a:graphic>
          <a:graphicData uri="http://schemas.openxmlformats.org/presentationml/2006/ole">
            <p:oleObj spid="_x0000_s24578" name="Document" r:id="rId3" imgW="10566019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463" y="185738"/>
          <a:ext cx="9109075" cy="6489700"/>
        </p:xfrm>
        <a:graphic>
          <a:graphicData uri="http://schemas.openxmlformats.org/presentationml/2006/ole">
            <p:oleObj spid="_x0000_s25602" name="Document" r:id="rId3" imgW="10566019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463" y="185738"/>
          <a:ext cx="9109075" cy="6489700"/>
        </p:xfrm>
        <a:graphic>
          <a:graphicData uri="http://schemas.openxmlformats.org/presentationml/2006/ole">
            <p:oleObj spid="_x0000_s26626" name="Document" r:id="rId3" imgW="10566019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463" y="185738"/>
          <a:ext cx="9109075" cy="6489700"/>
        </p:xfrm>
        <a:graphic>
          <a:graphicData uri="http://schemas.openxmlformats.org/presentationml/2006/ole">
            <p:oleObj spid="_x0000_s27650" name="Document" r:id="rId3" imgW="10566019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9050" y="185738"/>
          <a:ext cx="9182100" cy="6489700"/>
        </p:xfrm>
        <a:graphic>
          <a:graphicData uri="http://schemas.openxmlformats.org/presentationml/2006/ole">
            <p:oleObj spid="_x0000_s28674" name="Document" r:id="rId3" imgW="10650623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système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financier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américain HÉRITÉ DE LA GRANDE DÉPRESSION ET DU 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GOLDEN AGE </a:t>
            </a:r>
            <a:r>
              <a:rPr lang="fr-FR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(1934-1981)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système financier américain, de la Grande Dépression aux SWAP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76672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0" dirty="0" smtClean="0">
                <a:solidFill>
                  <a:schemeClr val="bg1">
                    <a:lumMod val="50000"/>
                  </a:schemeClr>
                </a:solidFill>
              </a:rPr>
              <a:t>I.</a:t>
            </a:r>
            <a:endParaRPr lang="fr-FR" sz="2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fonctionne le système financier américain?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système financier américain, de la Grande Dépression aux SWAP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9063" y="185738"/>
          <a:ext cx="8904287" cy="6489700"/>
        </p:xfrm>
        <a:graphic>
          <a:graphicData uri="http://schemas.openxmlformats.org/presentationml/2006/ole">
            <p:oleObj spid="_x0000_s17410" name="Document" r:id="rId3" imgW="10330571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7475" y="185738"/>
          <a:ext cx="8905875" cy="6489700"/>
        </p:xfrm>
        <a:graphic>
          <a:graphicData uri="http://schemas.openxmlformats.org/presentationml/2006/ole">
            <p:oleObj spid="_x0000_s18434" name="Document" r:id="rId3" imgW="10330571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7475" y="185738"/>
          <a:ext cx="8905875" cy="6489700"/>
        </p:xfrm>
        <a:graphic>
          <a:graphicData uri="http://schemas.openxmlformats.org/presentationml/2006/ole">
            <p:oleObj spid="_x0000_s19458" name="Document" r:id="rId3" imgW="10330571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7475" y="185738"/>
          <a:ext cx="8905875" cy="6489700"/>
        </p:xfrm>
        <a:graphic>
          <a:graphicData uri="http://schemas.openxmlformats.org/presentationml/2006/ole">
            <p:oleObj spid="_x0000_s20482" name="Document" r:id="rId3" imgW="10330571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7475" y="185738"/>
          <a:ext cx="8905875" cy="6489700"/>
        </p:xfrm>
        <a:graphic>
          <a:graphicData uri="http://schemas.openxmlformats.org/presentationml/2006/ole">
            <p:oleObj spid="_x0000_s21506" name="Document" r:id="rId3" imgW="10330571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9063" y="185738"/>
          <a:ext cx="8905875" cy="6489700"/>
        </p:xfrm>
        <a:graphic>
          <a:graphicData uri="http://schemas.openxmlformats.org/presentationml/2006/ole">
            <p:oleObj spid="_x0000_s22530" name="Document" r:id="rId3" imgW="10330571" imgH="75297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82</Words>
  <Application>Microsoft Office PowerPoint</Application>
  <PresentationFormat>Affichage à l'écran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Document</vt:lpstr>
      <vt:lpstr>La crise des subprimes (2008) et des dettes souveraines (2009)</vt:lpstr>
      <vt:lpstr>LE système financier américain HÉRITÉ DE LA GRANDE DÉPRESSION ET DU GOLDEN AGE (1934-1981)</vt:lpstr>
      <vt:lpstr>Comment fonctionne le système financier américain?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crise des subprimes (2008) et des dettes souveraines (2009)</dc:title>
  <dc:creator>Admin</dc:creator>
  <cp:lastModifiedBy>Admin</cp:lastModifiedBy>
  <cp:revision>51</cp:revision>
  <dcterms:created xsi:type="dcterms:W3CDTF">2016-11-27T16:49:46Z</dcterms:created>
  <dcterms:modified xsi:type="dcterms:W3CDTF">2016-12-01T19:44:33Z</dcterms:modified>
</cp:coreProperties>
</file>