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27C0-9C3D-4E29-8525-E798AD8A4E53}" type="datetimeFigureOut">
              <a:rPr lang="fr-FR" smtClean="0"/>
              <a:t>23/02/2017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4B62-8883-4A9E-A077-ADE8E6C4A2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27C0-9C3D-4E29-8525-E798AD8A4E53}" type="datetimeFigureOut">
              <a:rPr lang="fr-FR" smtClean="0"/>
              <a:t>23/02/2017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4B62-8883-4A9E-A077-ADE8E6C4A2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27C0-9C3D-4E29-8525-E798AD8A4E53}" type="datetimeFigureOut">
              <a:rPr lang="fr-FR" smtClean="0"/>
              <a:t>23/02/2017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4B62-8883-4A9E-A077-ADE8E6C4A2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27C0-9C3D-4E29-8525-E798AD8A4E53}" type="datetimeFigureOut">
              <a:rPr lang="fr-FR" smtClean="0"/>
              <a:t>23/02/2017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4B62-8883-4A9E-A077-ADE8E6C4A2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27C0-9C3D-4E29-8525-E798AD8A4E53}" type="datetimeFigureOut">
              <a:rPr lang="fr-FR" smtClean="0"/>
              <a:t>23/02/2017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4B62-8883-4A9E-A077-ADE8E6C4A2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27C0-9C3D-4E29-8525-E798AD8A4E53}" type="datetimeFigureOut">
              <a:rPr lang="fr-FR" smtClean="0"/>
              <a:t>23/02/2017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4B62-8883-4A9E-A077-ADE8E6C4A2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27C0-9C3D-4E29-8525-E798AD8A4E53}" type="datetimeFigureOut">
              <a:rPr lang="fr-FR" smtClean="0"/>
              <a:t>23/02/2017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4B62-8883-4A9E-A077-ADE8E6C4A2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27C0-9C3D-4E29-8525-E798AD8A4E53}" type="datetimeFigureOut">
              <a:rPr lang="fr-FR" smtClean="0"/>
              <a:t>23/02/2017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4B62-8883-4A9E-A077-ADE8E6C4A2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27C0-9C3D-4E29-8525-E798AD8A4E53}" type="datetimeFigureOut">
              <a:rPr lang="fr-FR" smtClean="0"/>
              <a:t>23/02/2017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4B62-8883-4A9E-A077-ADE8E6C4A2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27C0-9C3D-4E29-8525-E798AD8A4E53}" type="datetimeFigureOut">
              <a:rPr lang="fr-FR" smtClean="0"/>
              <a:t>23/02/2017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4B62-8883-4A9E-A077-ADE8E6C4A2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27C0-9C3D-4E29-8525-E798AD8A4E53}" type="datetimeFigureOut">
              <a:rPr lang="fr-FR" smtClean="0"/>
              <a:t>23/02/2017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4B62-8883-4A9E-A077-ADE8E6C4A2B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A27C0-9C3D-4E29-8525-E798AD8A4E53}" type="datetimeFigureOut">
              <a:rPr lang="fr-FR" smtClean="0"/>
              <a:t>23/02/2017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84B62-8883-4A9E-A077-ADE8E6C4A2B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2856"/>
            <a:ext cx="9144000" cy="1470025"/>
          </a:xfrm>
        </p:spPr>
        <p:txBody>
          <a:bodyPr>
            <a:noAutofit/>
          </a:bodyPr>
          <a:lstStyle/>
          <a:p>
            <a:pPr algn="just"/>
            <a:r>
              <a:rPr lang="fr-FR" sz="3200" dirty="0" smtClean="0">
                <a:solidFill>
                  <a:srgbClr val="002060"/>
                </a:solidFill>
              </a:rPr>
              <a:t>Les échelles de gouvernement dans le monde de la fin de la Seconde Guerre mondiale (1945) à nos jours.</a:t>
            </a:r>
            <a:endParaRPr lang="fr-FR" sz="3200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861048"/>
            <a:ext cx="9144000" cy="1752600"/>
          </a:xfrm>
        </p:spPr>
        <p:txBody>
          <a:bodyPr>
            <a:normAutofit/>
          </a:bodyPr>
          <a:lstStyle/>
          <a:p>
            <a:pPr algn="just"/>
            <a:r>
              <a:rPr lang="fr-FR" sz="3600" b="1" dirty="0" smtClean="0">
                <a:solidFill>
                  <a:srgbClr val="002060"/>
                </a:solidFill>
              </a:rPr>
              <a:t>LE PROJET D’UNE EUROPE POLITIQUE DEPUIS LE CONGR</a:t>
            </a:r>
            <a:r>
              <a:rPr lang="fr-FR" sz="3600" b="1" dirty="0" smtClean="0">
                <a:solidFill>
                  <a:srgbClr val="002060"/>
                </a:solidFill>
                <a:latin typeface="Calibri"/>
              </a:rPr>
              <a:t>ÈS DE LA HAYE (194).</a:t>
            </a:r>
            <a:endParaRPr lang="fr-FR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019" y="260648"/>
          <a:ext cx="9128981" cy="6347146"/>
        </p:xfrm>
        <a:graphic>
          <a:graphicData uri="http://schemas.openxmlformats.org/presentationml/2006/ole">
            <p:oleObj spid="_x0000_s1026" name="Document" r:id="rId3" imgW="10848630" imgH="754160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36</Words>
  <Application>Microsoft Office PowerPoint</Application>
  <PresentationFormat>Affichage à l'écran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4" baseType="lpstr">
      <vt:lpstr>Thème Office</vt:lpstr>
      <vt:lpstr>Document Microsoft Word</vt:lpstr>
      <vt:lpstr>Les échelles de gouvernement dans le monde de la fin de la Seconde Guerre mondiale (1945) à nos jours.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échelles de gouvernement dans le monde de la fin de la Seconde Guerre mondiale (1945) à nos jours.</dc:title>
  <dc:creator>Admin</dc:creator>
  <cp:lastModifiedBy>Admin</cp:lastModifiedBy>
  <cp:revision>1</cp:revision>
  <dcterms:created xsi:type="dcterms:W3CDTF">2017-02-23T21:09:25Z</dcterms:created>
  <dcterms:modified xsi:type="dcterms:W3CDTF">2017-02-23T21:14:58Z</dcterms:modified>
</cp:coreProperties>
</file>