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E07B-B657-4F62-8783-FB42A1FE4919}" type="datetimeFigureOut">
              <a:rPr lang="fr-FR" smtClean="0"/>
              <a:pPr/>
              <a:t>01/03/2017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32D1-358C-437F-8C2B-CC6EF125D9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E07B-B657-4F62-8783-FB42A1FE4919}" type="datetimeFigureOut">
              <a:rPr lang="fr-FR" smtClean="0"/>
              <a:pPr/>
              <a:t>01/03/2017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32D1-358C-437F-8C2B-CC6EF125D9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E07B-B657-4F62-8783-FB42A1FE4919}" type="datetimeFigureOut">
              <a:rPr lang="fr-FR" smtClean="0"/>
              <a:pPr/>
              <a:t>01/03/2017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32D1-358C-437F-8C2B-CC6EF125D9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E07B-B657-4F62-8783-FB42A1FE4919}" type="datetimeFigureOut">
              <a:rPr lang="fr-FR" smtClean="0"/>
              <a:pPr/>
              <a:t>01/03/2017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32D1-358C-437F-8C2B-CC6EF125D9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E07B-B657-4F62-8783-FB42A1FE4919}" type="datetimeFigureOut">
              <a:rPr lang="fr-FR" smtClean="0"/>
              <a:pPr/>
              <a:t>01/03/2017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32D1-358C-437F-8C2B-CC6EF125D9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E07B-B657-4F62-8783-FB42A1FE4919}" type="datetimeFigureOut">
              <a:rPr lang="fr-FR" smtClean="0"/>
              <a:pPr/>
              <a:t>01/03/2017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32D1-358C-437F-8C2B-CC6EF125D9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E07B-B657-4F62-8783-FB42A1FE4919}" type="datetimeFigureOut">
              <a:rPr lang="fr-FR" smtClean="0"/>
              <a:pPr/>
              <a:t>01/03/2017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32D1-358C-437F-8C2B-CC6EF125D9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E07B-B657-4F62-8783-FB42A1FE4919}" type="datetimeFigureOut">
              <a:rPr lang="fr-FR" smtClean="0"/>
              <a:pPr/>
              <a:t>01/03/2017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32D1-358C-437F-8C2B-CC6EF125D9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E07B-B657-4F62-8783-FB42A1FE4919}" type="datetimeFigureOut">
              <a:rPr lang="fr-FR" smtClean="0"/>
              <a:pPr/>
              <a:t>01/03/2017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32D1-358C-437F-8C2B-CC6EF125D9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E07B-B657-4F62-8783-FB42A1FE4919}" type="datetimeFigureOut">
              <a:rPr lang="fr-FR" smtClean="0"/>
              <a:pPr/>
              <a:t>01/03/2017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32D1-358C-437F-8C2B-CC6EF125D9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E07B-B657-4F62-8783-FB42A1FE4919}" type="datetimeFigureOut">
              <a:rPr lang="fr-FR" smtClean="0"/>
              <a:pPr/>
              <a:t>01/03/2017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32D1-358C-437F-8C2B-CC6EF125D9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8E07B-B657-4F62-8783-FB42A1FE4919}" type="datetimeFigureOut">
              <a:rPr lang="fr-FR" smtClean="0"/>
              <a:pPr/>
              <a:t>01/03/2017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832D1-358C-437F-8C2B-CC6EF125D9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772400" cy="1470025"/>
          </a:xfrm>
        </p:spPr>
        <p:txBody>
          <a:bodyPr/>
          <a:lstStyle/>
          <a:p>
            <a:pPr algn="just"/>
            <a:r>
              <a:rPr lang="fr-FR" dirty="0" smtClean="0"/>
              <a:t>La crise des </a:t>
            </a:r>
            <a:r>
              <a:rPr lang="fr-FR" i="1" dirty="0" err="1" smtClean="0"/>
              <a:t>subprimes</a:t>
            </a:r>
            <a:r>
              <a:rPr lang="fr-FR" dirty="0" smtClean="0"/>
              <a:t> (2008) et des dettes souveraines (2009)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3861048"/>
            <a:ext cx="6400800" cy="1752600"/>
          </a:xfrm>
        </p:spPr>
        <p:txBody>
          <a:bodyPr>
            <a:normAutofit/>
          </a:bodyPr>
          <a:lstStyle/>
          <a:p>
            <a:pPr algn="just"/>
            <a:r>
              <a:rPr lang="fr-FR" sz="2000" b="1" dirty="0" smtClean="0"/>
              <a:t>MUTATIONS, DÉFAILLANCES ET CRISES DU SYSTÈME FINANCIER MONDIAL DE LA FIN DE </a:t>
            </a:r>
            <a:r>
              <a:rPr lang="fr-FR" sz="2000" b="1" i="1" dirty="0" smtClean="0"/>
              <a:t>BRETTONS WOOD </a:t>
            </a:r>
            <a:r>
              <a:rPr lang="fr-FR" sz="2000" b="1" dirty="0" smtClean="0"/>
              <a:t>(1944-1972) À 2008.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69850" y="261938"/>
          <a:ext cx="8950325" cy="6297612"/>
        </p:xfrm>
        <a:graphic>
          <a:graphicData uri="http://schemas.openxmlformats.org/presentationml/2006/ole">
            <p:oleObj spid="_x0000_s8194" name="Document" r:id="rId3" imgW="10492937" imgH="738436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69850" y="261938"/>
          <a:ext cx="8950325" cy="6297612"/>
        </p:xfrm>
        <a:graphic>
          <a:graphicData uri="http://schemas.openxmlformats.org/presentationml/2006/ole">
            <p:oleObj spid="_x0000_s9218" name="Document" r:id="rId3" imgW="10492937" imgH="738436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68263" y="263525"/>
          <a:ext cx="8950325" cy="6294438"/>
        </p:xfrm>
        <a:graphic>
          <a:graphicData uri="http://schemas.openxmlformats.org/presentationml/2006/ole">
            <p:oleObj spid="_x0000_s10242" name="Document" r:id="rId3" imgW="10492937" imgH="738112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69850" y="261938"/>
          <a:ext cx="8950325" cy="6297612"/>
        </p:xfrm>
        <a:graphic>
          <a:graphicData uri="http://schemas.openxmlformats.org/presentationml/2006/ole">
            <p:oleObj spid="_x0000_s11266" name="Document" r:id="rId3" imgW="10492937" imgH="738436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-53975" y="261938"/>
          <a:ext cx="9197975" cy="6297612"/>
        </p:xfrm>
        <a:graphic>
          <a:graphicData uri="http://schemas.openxmlformats.org/presentationml/2006/ole">
            <p:oleObj spid="_x0000_s12290" name="Document" r:id="rId3" imgW="10783467" imgH="738436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-53975" y="261938"/>
          <a:ext cx="9197975" cy="6297612"/>
        </p:xfrm>
        <a:graphic>
          <a:graphicData uri="http://schemas.openxmlformats.org/presentationml/2006/ole">
            <p:oleObj spid="_x0000_s13314" name="Document" r:id="rId3" imgW="10783467" imgH="738436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-53975" y="261938"/>
          <a:ext cx="9197975" cy="6297612"/>
        </p:xfrm>
        <a:graphic>
          <a:graphicData uri="http://schemas.openxmlformats.org/presentationml/2006/ole">
            <p:oleObj spid="_x0000_s14338" name="Document" r:id="rId3" imgW="10783467" imgH="738436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-53975" y="263525"/>
          <a:ext cx="9197975" cy="6294438"/>
        </p:xfrm>
        <a:graphic>
          <a:graphicData uri="http://schemas.openxmlformats.org/presentationml/2006/ole">
            <p:oleObj spid="_x0000_s15362" name="Document" r:id="rId3" imgW="10783467" imgH="738112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-53975" y="265113"/>
          <a:ext cx="9197975" cy="6289675"/>
        </p:xfrm>
        <a:graphic>
          <a:graphicData uri="http://schemas.openxmlformats.org/presentationml/2006/ole">
            <p:oleObj spid="_x0000_s16386" name="Document" r:id="rId3" imgW="10783467" imgH="737788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-53844" y="260647"/>
          <a:ext cx="9197843" cy="6300905"/>
        </p:xfrm>
        <a:graphic>
          <a:graphicData uri="http://schemas.openxmlformats.org/presentationml/2006/ole">
            <p:oleObj spid="_x0000_s17410" name="Document" r:id="rId3" imgW="10783467" imgH="738760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 Système FINANCIER &amp; Monétaire international (1944-2008).</a:t>
            </a:r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 système financier américain, de la Grande Dépression aux SWAP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11560" y="1859340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 smtClean="0">
                <a:solidFill>
                  <a:schemeClr val="bg1">
                    <a:lumMod val="50000"/>
                  </a:schemeClr>
                </a:solidFill>
              </a:rPr>
              <a:t>Introduction.</a:t>
            </a:r>
            <a:endParaRPr lang="fr-FR" sz="9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-53844" y="260647"/>
          <a:ext cx="9197843" cy="6300905"/>
        </p:xfrm>
        <a:graphic>
          <a:graphicData uri="http://schemas.openxmlformats.org/presentationml/2006/ole">
            <p:oleObj spid="_x0000_s18434" name="Document" r:id="rId3" imgW="10783467" imgH="738760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-53844" y="260647"/>
          <a:ext cx="9197843" cy="6300905"/>
        </p:xfrm>
        <a:graphic>
          <a:graphicData uri="http://schemas.openxmlformats.org/presentationml/2006/ole">
            <p:oleObj spid="_x0000_s1028" name="Document" r:id="rId3" imgW="10783467" imgH="738760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69850" y="261938"/>
          <a:ext cx="8950325" cy="6297612"/>
        </p:xfrm>
        <a:graphic>
          <a:graphicData uri="http://schemas.openxmlformats.org/presentationml/2006/ole">
            <p:oleObj spid="_x0000_s2050" name="Document" r:id="rId3" imgW="10492937" imgH="7384363" progId="Word.Document.12">
              <p:embed/>
            </p:oleObj>
          </a:graphicData>
        </a:graphic>
      </p:graphicFrame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-466690" y="-24"/>
            <a:ext cx="100393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rPr>
              <a:t>Croissance et crises économiques dans le « court XXe siècle » : de </a:t>
            </a:r>
            <a:r>
              <a:rPr kumimoji="0" lang="fr-FR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rPr>
              <a:t>Brettons Wood 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rPr>
              <a:t>à la crise des </a:t>
            </a:r>
            <a:r>
              <a:rPr kumimoji="0" lang="fr-FR" sz="1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rPr>
              <a:t>subprimes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rPr>
              <a:t> (1944-2008).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69850" y="261938"/>
          <a:ext cx="8950325" cy="6297612"/>
        </p:xfrm>
        <a:graphic>
          <a:graphicData uri="http://schemas.openxmlformats.org/presentationml/2006/ole">
            <p:oleObj spid="_x0000_s3074" name="Document" r:id="rId3" imgW="10492937" imgH="738436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69850" y="261938"/>
          <a:ext cx="8950325" cy="6297612"/>
        </p:xfrm>
        <a:graphic>
          <a:graphicData uri="http://schemas.openxmlformats.org/presentationml/2006/ole">
            <p:oleObj spid="_x0000_s4098" name="Document" r:id="rId3" imgW="10492937" imgH="738436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69850" y="261938"/>
          <a:ext cx="8950325" cy="6297612"/>
        </p:xfrm>
        <a:graphic>
          <a:graphicData uri="http://schemas.openxmlformats.org/presentationml/2006/ole">
            <p:oleObj spid="_x0000_s5122" name="Document" r:id="rId3" imgW="10492937" imgH="738436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69850" y="261938"/>
          <a:ext cx="8950325" cy="6297612"/>
        </p:xfrm>
        <a:graphic>
          <a:graphicData uri="http://schemas.openxmlformats.org/presentationml/2006/ole">
            <p:oleObj spid="_x0000_s6146" name="Document" r:id="rId3" imgW="10492937" imgH="738436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69850" y="261938"/>
          <a:ext cx="8950325" cy="6297612"/>
        </p:xfrm>
        <a:graphic>
          <a:graphicData uri="http://schemas.openxmlformats.org/presentationml/2006/ole">
            <p:oleObj spid="_x0000_s7170" name="Document" r:id="rId3" imgW="10492937" imgH="738436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1950</TotalTime>
  <Words>64</Words>
  <Application>Microsoft Office PowerPoint</Application>
  <PresentationFormat>Affichage à l'écran (4:3)</PresentationFormat>
  <Paragraphs>6</Paragraphs>
  <Slides>20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2" baseType="lpstr">
      <vt:lpstr>Thème Office</vt:lpstr>
      <vt:lpstr>Document</vt:lpstr>
      <vt:lpstr>La crise des subprimes (2008) et des dettes souveraines (2009)</vt:lpstr>
      <vt:lpstr>LE Système FINANCIER &amp; Monétaire international (1944-2008).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crise des subprimes (2008) et des dettes souveraines (2009)</dc:title>
  <dc:creator>Admin</dc:creator>
  <cp:lastModifiedBy>berth25e</cp:lastModifiedBy>
  <cp:revision>16</cp:revision>
  <dcterms:created xsi:type="dcterms:W3CDTF">2016-12-04T12:08:24Z</dcterms:created>
  <dcterms:modified xsi:type="dcterms:W3CDTF">2017-03-01T10:31:12Z</dcterms:modified>
</cp:coreProperties>
</file>