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84723-B65B-4712-86D5-28BDED388904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6D49-A87D-4EAD-A100-B446CEE7EB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pPr algn="just"/>
            <a:r>
              <a:rPr lang="fr-FR" dirty="0" smtClean="0"/>
              <a:t>La crise des </a:t>
            </a:r>
            <a:r>
              <a:rPr lang="fr-FR" i="1" dirty="0" err="1" smtClean="0"/>
              <a:t>subprimes</a:t>
            </a:r>
            <a:r>
              <a:rPr lang="fr-FR" dirty="0" smtClean="0"/>
              <a:t> (2008) et des dettes souveraines (2009)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/>
              <a:t>MUTATIONS, DÉFAILLANCES ET CRISES DU SYSTÈME FINANCIER MONDIAL DE LA FIN DE </a:t>
            </a:r>
            <a:r>
              <a:rPr lang="fr-FR" sz="2000" b="1" i="1" dirty="0" smtClean="0"/>
              <a:t>BRETTONS WOOD </a:t>
            </a:r>
            <a:r>
              <a:rPr lang="fr-FR" sz="2000" b="1" dirty="0" smtClean="0"/>
              <a:t>(1944-1972) À 2008.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414" y="260647"/>
          <a:ext cx="9123586" cy="6352021"/>
        </p:xfrm>
        <a:graphic>
          <a:graphicData uri="http://schemas.openxmlformats.org/presentationml/2006/ole">
            <p:oleObj spid="_x0000_s22530" name="Document" r:id="rId3" imgW="10626502" imgH="739839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rôle de la finance dans l’économie.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système financier américain, de la Grande Dépression aux SWAP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85934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solidFill>
                  <a:schemeClr val="bg1">
                    <a:lumMod val="50000"/>
                  </a:schemeClr>
                </a:solidFill>
              </a:rPr>
              <a:t>Introduction.</a:t>
            </a:r>
            <a:endParaRPr lang="fr-FR" sz="9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414" y="260647"/>
          <a:ext cx="9123586" cy="6352021"/>
        </p:xfrm>
        <a:graphic>
          <a:graphicData uri="http://schemas.openxmlformats.org/presentationml/2006/ole">
            <p:oleObj spid="_x0000_s1027" name="Document" r:id="rId3" imgW="10626502" imgH="739839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6700" y="261938"/>
          <a:ext cx="8628063" cy="6346825"/>
        </p:xfrm>
        <a:graphic>
          <a:graphicData uri="http://schemas.openxmlformats.org/presentationml/2006/ole">
            <p:oleObj spid="_x0000_s16386" name="Document" r:id="rId3" imgW="10049761" imgH="73937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6700" y="261938"/>
          <a:ext cx="8629650" cy="6346825"/>
        </p:xfrm>
        <a:graphic>
          <a:graphicData uri="http://schemas.openxmlformats.org/presentationml/2006/ole">
            <p:oleObj spid="_x0000_s17410" name="Document" r:id="rId3" imgW="10049761" imgH="73937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2875" y="261938"/>
          <a:ext cx="8877300" cy="6346825"/>
        </p:xfrm>
        <a:graphic>
          <a:graphicData uri="http://schemas.openxmlformats.org/presentationml/2006/ole">
            <p:oleObj spid="_x0000_s18434" name="Document" r:id="rId3" imgW="10341371" imgH="73937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2875" y="261938"/>
          <a:ext cx="8877300" cy="6346825"/>
        </p:xfrm>
        <a:graphic>
          <a:graphicData uri="http://schemas.openxmlformats.org/presentationml/2006/ole">
            <p:oleObj spid="_x0000_s19458" name="Document" r:id="rId3" imgW="10341371" imgH="73937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638" y="261938"/>
          <a:ext cx="9123362" cy="6346825"/>
        </p:xfrm>
        <a:graphic>
          <a:graphicData uri="http://schemas.openxmlformats.org/presentationml/2006/ole">
            <p:oleObj spid="_x0000_s20482" name="Document" r:id="rId3" imgW="10626502" imgH="73937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638" y="261938"/>
          <a:ext cx="9123362" cy="6346825"/>
        </p:xfrm>
        <a:graphic>
          <a:graphicData uri="http://schemas.openxmlformats.org/presentationml/2006/ole">
            <p:oleObj spid="_x0000_s21506" name="Document" r:id="rId3" imgW="10626502" imgH="73937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56</Words>
  <Application>Microsoft Office PowerPoint</Application>
  <PresentationFormat>Affichage à l'écran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Document Microsoft Word</vt:lpstr>
      <vt:lpstr>La crise des subprimes (2008) et des dettes souveraines (2009)</vt:lpstr>
      <vt:lpstr>LE rôle de la finance dans l’économie.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crise des subprimes (2008) et des dettes souveraines (2009)</dc:title>
  <dc:creator>Admin</dc:creator>
  <cp:lastModifiedBy>Admin</cp:lastModifiedBy>
  <cp:revision>5</cp:revision>
  <dcterms:created xsi:type="dcterms:W3CDTF">2016-12-05T20:29:28Z</dcterms:created>
  <dcterms:modified xsi:type="dcterms:W3CDTF">2016-12-09T22:23:47Z</dcterms:modified>
</cp:coreProperties>
</file>