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8" r:id="rId18"/>
    <p:sldId id="279" r:id="rId19"/>
    <p:sldId id="280" r:id="rId20"/>
    <p:sldId id="281" r:id="rId21"/>
    <p:sldId id="273" r:id="rId22"/>
    <p:sldId id="274" r:id="rId23"/>
    <p:sldId id="275" r:id="rId24"/>
    <p:sldId id="276" r:id="rId25"/>
    <p:sldId id="277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723-B65B-4712-86D5-28BDED388904}" type="datetimeFigureOut">
              <a:rPr lang="fr-FR" smtClean="0"/>
              <a:pPr/>
              <a:t>29/12/2016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D49-A87D-4EAD-A100-B446CEE7EB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723-B65B-4712-86D5-28BDED388904}" type="datetimeFigureOut">
              <a:rPr lang="fr-FR" smtClean="0"/>
              <a:pPr/>
              <a:t>29/12/2016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D49-A87D-4EAD-A100-B446CEE7EB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723-B65B-4712-86D5-28BDED388904}" type="datetimeFigureOut">
              <a:rPr lang="fr-FR" smtClean="0"/>
              <a:pPr/>
              <a:t>29/12/2016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D49-A87D-4EAD-A100-B446CEE7EB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723-B65B-4712-86D5-28BDED388904}" type="datetimeFigureOut">
              <a:rPr lang="fr-FR" smtClean="0"/>
              <a:pPr/>
              <a:t>29/12/2016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D49-A87D-4EAD-A100-B446CEE7EB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723-B65B-4712-86D5-28BDED388904}" type="datetimeFigureOut">
              <a:rPr lang="fr-FR" smtClean="0"/>
              <a:pPr/>
              <a:t>29/12/2016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D49-A87D-4EAD-A100-B446CEE7EB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723-B65B-4712-86D5-28BDED388904}" type="datetimeFigureOut">
              <a:rPr lang="fr-FR" smtClean="0"/>
              <a:pPr/>
              <a:t>29/12/2016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D49-A87D-4EAD-A100-B446CEE7EB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723-B65B-4712-86D5-28BDED388904}" type="datetimeFigureOut">
              <a:rPr lang="fr-FR" smtClean="0"/>
              <a:pPr/>
              <a:t>29/12/2016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D49-A87D-4EAD-A100-B446CEE7EB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723-B65B-4712-86D5-28BDED388904}" type="datetimeFigureOut">
              <a:rPr lang="fr-FR" smtClean="0"/>
              <a:pPr/>
              <a:t>29/12/2016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D49-A87D-4EAD-A100-B446CEE7EB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723-B65B-4712-86D5-28BDED388904}" type="datetimeFigureOut">
              <a:rPr lang="fr-FR" smtClean="0"/>
              <a:pPr/>
              <a:t>29/12/2016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D49-A87D-4EAD-A100-B446CEE7EB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723-B65B-4712-86D5-28BDED388904}" type="datetimeFigureOut">
              <a:rPr lang="fr-FR" smtClean="0"/>
              <a:pPr/>
              <a:t>29/12/2016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D49-A87D-4EAD-A100-B446CEE7EB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723-B65B-4712-86D5-28BDED388904}" type="datetimeFigureOut">
              <a:rPr lang="fr-FR" smtClean="0"/>
              <a:pPr/>
              <a:t>29/12/2016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D49-A87D-4EAD-A100-B446CEE7EB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84723-B65B-4712-86D5-28BDED388904}" type="datetimeFigureOut">
              <a:rPr lang="fr-FR" smtClean="0"/>
              <a:pPr/>
              <a:t>29/12/2016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26D49-A87D-4EAD-A100-B446CEE7EB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9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0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9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20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2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2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2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/>
          <a:lstStyle/>
          <a:p>
            <a:pPr algn="just"/>
            <a:r>
              <a:rPr lang="fr-FR" dirty="0" smtClean="0"/>
              <a:t>La crise des </a:t>
            </a:r>
            <a:r>
              <a:rPr lang="fr-FR" i="1" dirty="0" err="1" smtClean="0"/>
              <a:t>subprimes</a:t>
            </a:r>
            <a:r>
              <a:rPr lang="fr-FR" dirty="0" smtClean="0"/>
              <a:t> (2008) et des dettes souveraines (2009)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1560" y="3861048"/>
            <a:ext cx="6400800" cy="1752600"/>
          </a:xfrm>
        </p:spPr>
        <p:txBody>
          <a:bodyPr>
            <a:normAutofit/>
          </a:bodyPr>
          <a:lstStyle/>
          <a:p>
            <a:pPr algn="just"/>
            <a:r>
              <a:rPr lang="fr-FR" sz="2000" b="1" dirty="0" smtClean="0"/>
              <a:t>MUTATIONS, DÉFAILLANCES ET CRISES DU SYSTÈME FINANCIER MONDIAL DE LA FIN DE </a:t>
            </a:r>
            <a:r>
              <a:rPr lang="fr-FR" sz="2000" b="1" i="1" dirty="0" smtClean="0"/>
              <a:t>BRETTONS WOOD </a:t>
            </a:r>
            <a:r>
              <a:rPr lang="fr-FR" sz="2000" b="1" dirty="0" smtClean="0"/>
              <a:t>(1944-1972) À 2008.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0488" y="409575"/>
          <a:ext cx="8980487" cy="6048375"/>
        </p:xfrm>
        <a:graphic>
          <a:graphicData uri="http://schemas.openxmlformats.org/presentationml/2006/ole">
            <p:oleObj spid="_x0000_s8194" name="Document" r:id="rId3" imgW="10261449" imgH="691157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0488" y="409575"/>
          <a:ext cx="8980487" cy="6048375"/>
        </p:xfrm>
        <a:graphic>
          <a:graphicData uri="http://schemas.openxmlformats.org/presentationml/2006/ole">
            <p:oleObj spid="_x0000_s9218" name="Document" r:id="rId3" imgW="10261449" imgH="691157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0488" y="409575"/>
          <a:ext cx="8980487" cy="6048375"/>
        </p:xfrm>
        <a:graphic>
          <a:graphicData uri="http://schemas.openxmlformats.org/presentationml/2006/ole">
            <p:oleObj spid="_x0000_s10242" name="Document" r:id="rId3" imgW="10261449" imgH="691157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0488" y="409575"/>
          <a:ext cx="8980487" cy="6048375"/>
        </p:xfrm>
        <a:graphic>
          <a:graphicData uri="http://schemas.openxmlformats.org/presentationml/2006/ole">
            <p:oleObj spid="_x0000_s11266" name="Document" r:id="rId3" imgW="10261449" imgH="691157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463" y="411163"/>
          <a:ext cx="9126537" cy="6045200"/>
        </p:xfrm>
        <a:graphic>
          <a:graphicData uri="http://schemas.openxmlformats.org/presentationml/2006/ole">
            <p:oleObj spid="_x0000_s12290" name="Document" r:id="rId3" imgW="10428855" imgH="690833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463" y="409575"/>
          <a:ext cx="9126537" cy="6048375"/>
        </p:xfrm>
        <a:graphic>
          <a:graphicData uri="http://schemas.openxmlformats.org/presentationml/2006/ole">
            <p:oleObj spid="_x0000_s13314" name="Document" r:id="rId3" imgW="10428855" imgH="691157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463" y="409575"/>
          <a:ext cx="9126537" cy="6048375"/>
        </p:xfrm>
        <a:graphic>
          <a:graphicData uri="http://schemas.openxmlformats.org/presentationml/2006/ole">
            <p:oleObj spid="_x0000_s14338" name="Document" r:id="rId3" imgW="10428855" imgH="691157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463" y="341313"/>
          <a:ext cx="9126537" cy="6186487"/>
        </p:xfrm>
        <a:graphic>
          <a:graphicData uri="http://schemas.openxmlformats.org/presentationml/2006/ole">
            <p:oleObj spid="_x0000_s34818" name="Document" r:id="rId3" imgW="10428855" imgH="707025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463" y="339725"/>
          <a:ext cx="9126537" cy="6189663"/>
        </p:xfrm>
        <a:graphic>
          <a:graphicData uri="http://schemas.openxmlformats.org/presentationml/2006/ole">
            <p:oleObj spid="_x0000_s35842" name="Document" r:id="rId3" imgW="10428855" imgH="707348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463" y="339725"/>
          <a:ext cx="9126537" cy="6189663"/>
        </p:xfrm>
        <a:graphic>
          <a:graphicData uri="http://schemas.openxmlformats.org/presentationml/2006/ole">
            <p:oleObj spid="_x0000_s36866" name="Document" r:id="rId3" imgW="10428855" imgH="707348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 PLACE de la finance dans l’économie.</a:t>
            </a:r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système financier américain, de la Grande Dépression aux SWAP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11560" y="1859340"/>
            <a:ext cx="7128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>
                <a:solidFill>
                  <a:schemeClr val="bg1">
                    <a:lumMod val="50000"/>
                  </a:schemeClr>
                </a:solidFill>
              </a:rPr>
              <a:t>Introduction.</a:t>
            </a:r>
            <a:endParaRPr lang="fr-FR" sz="9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463" y="298450"/>
          <a:ext cx="9126537" cy="6272213"/>
        </p:xfrm>
        <a:graphic>
          <a:graphicData uri="http://schemas.openxmlformats.org/presentationml/2006/ole">
            <p:oleObj spid="_x0000_s37890" name="Document" r:id="rId3" imgW="10428855" imgH="716847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114" y="404664"/>
          <a:ext cx="9126886" cy="6058445"/>
        </p:xfrm>
        <a:graphic>
          <a:graphicData uri="http://schemas.openxmlformats.org/presentationml/2006/ole">
            <p:oleObj spid="_x0000_s15362" name="Document" r:id="rId3" imgW="10428855" imgH="692092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114" y="404664"/>
          <a:ext cx="9126886" cy="6058445"/>
        </p:xfrm>
        <a:graphic>
          <a:graphicData uri="http://schemas.openxmlformats.org/presentationml/2006/ole">
            <p:oleObj spid="_x0000_s16386" name="Document" r:id="rId3" imgW="10428855" imgH="692092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114" y="404664"/>
          <a:ext cx="9126886" cy="6058445"/>
        </p:xfrm>
        <a:graphic>
          <a:graphicData uri="http://schemas.openxmlformats.org/presentationml/2006/ole">
            <p:oleObj spid="_x0000_s17410" name="Document" r:id="rId3" imgW="10428855" imgH="692092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114" y="404664"/>
          <a:ext cx="9126886" cy="6058445"/>
        </p:xfrm>
        <a:graphic>
          <a:graphicData uri="http://schemas.openxmlformats.org/presentationml/2006/ole">
            <p:oleObj spid="_x0000_s18434" name="Document" r:id="rId3" imgW="10428855" imgH="692092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114" y="404664"/>
          <a:ext cx="9126886" cy="6058445"/>
        </p:xfrm>
        <a:graphic>
          <a:graphicData uri="http://schemas.openxmlformats.org/presentationml/2006/ole">
            <p:oleObj spid="_x0000_s19458" name="Document" r:id="rId3" imgW="10428855" imgH="692092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114" y="404664"/>
          <a:ext cx="9126886" cy="6058445"/>
        </p:xfrm>
        <a:graphic>
          <a:graphicData uri="http://schemas.openxmlformats.org/presentationml/2006/ole">
            <p:oleObj spid="_x0000_s1026" name="Document" r:id="rId3" imgW="10428855" imgH="692092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38113" y="409575"/>
          <a:ext cx="8885237" cy="6048375"/>
        </p:xfrm>
        <a:graphic>
          <a:graphicData uri="http://schemas.openxmlformats.org/presentationml/2006/ole">
            <p:oleObj spid="_x0000_s2050" name="Document" r:id="rId3" imgW="10154165" imgH="691157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0488" y="409575"/>
          <a:ext cx="8980487" cy="6048375"/>
        </p:xfrm>
        <a:graphic>
          <a:graphicData uri="http://schemas.openxmlformats.org/presentationml/2006/ole">
            <p:oleObj spid="_x0000_s3074" name="Document" r:id="rId3" imgW="10261449" imgH="691157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0488" y="411163"/>
          <a:ext cx="8980487" cy="6045200"/>
        </p:xfrm>
        <a:graphic>
          <a:graphicData uri="http://schemas.openxmlformats.org/presentationml/2006/ole">
            <p:oleObj spid="_x0000_s4098" name="Document" r:id="rId3" imgW="10261449" imgH="690833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0488" y="409575"/>
          <a:ext cx="8980487" cy="6048375"/>
        </p:xfrm>
        <a:graphic>
          <a:graphicData uri="http://schemas.openxmlformats.org/presentationml/2006/ole">
            <p:oleObj spid="_x0000_s5122" name="Document" r:id="rId3" imgW="10261449" imgH="691157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0488" y="476969"/>
          <a:ext cx="8980487" cy="6048375"/>
        </p:xfrm>
        <a:graphic>
          <a:graphicData uri="http://schemas.openxmlformats.org/presentationml/2006/ole">
            <p:oleObj spid="_x0000_s6146" name="Document" r:id="rId3" imgW="10261449" imgH="691157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0488" y="409575"/>
          <a:ext cx="8980487" cy="6048375"/>
        </p:xfrm>
        <a:graphic>
          <a:graphicData uri="http://schemas.openxmlformats.org/presentationml/2006/ole">
            <p:oleObj spid="_x0000_s7170" name="Document" r:id="rId3" imgW="10261449" imgH="691157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4231</TotalTime>
  <Words>56</Words>
  <Application>Microsoft Office PowerPoint</Application>
  <PresentationFormat>Affichage à l'écran (4:3)</PresentationFormat>
  <Paragraphs>5</Paragraphs>
  <Slides>25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7" baseType="lpstr">
      <vt:lpstr>Thème Office</vt:lpstr>
      <vt:lpstr>Document Microsoft Word</vt:lpstr>
      <vt:lpstr>La crise des subprimes (2008) et des dettes souveraines (2009)</vt:lpstr>
      <vt:lpstr>LA PLACE de la finance dans l’économie.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crise des subprimes (2008) et des dettes souveraines (2009)</dc:title>
  <dc:creator>Admin</dc:creator>
  <cp:lastModifiedBy>Admin</cp:lastModifiedBy>
  <cp:revision>19</cp:revision>
  <dcterms:created xsi:type="dcterms:W3CDTF">2016-12-05T20:29:28Z</dcterms:created>
  <dcterms:modified xsi:type="dcterms:W3CDTF">2016-12-29T20:21:36Z</dcterms:modified>
</cp:coreProperties>
</file>