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D35B-5A94-40A0-9062-369542EADB70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E08C-A20B-4A9F-A757-787E2C0BB25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D35B-5A94-40A0-9062-369542EADB70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E08C-A20B-4A9F-A757-787E2C0BB25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D35B-5A94-40A0-9062-369542EADB70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E08C-A20B-4A9F-A757-787E2C0BB25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D35B-5A94-40A0-9062-369542EADB70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E08C-A20B-4A9F-A757-787E2C0BB25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D35B-5A94-40A0-9062-369542EADB70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E08C-A20B-4A9F-A757-787E2C0BB25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D35B-5A94-40A0-9062-369542EADB70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E08C-A20B-4A9F-A757-787E2C0BB25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D35B-5A94-40A0-9062-369542EADB70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E08C-A20B-4A9F-A757-787E2C0BB25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D35B-5A94-40A0-9062-369542EADB70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E08C-A20B-4A9F-A757-787E2C0BB25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D35B-5A94-40A0-9062-369542EADB70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E08C-A20B-4A9F-A757-787E2C0BB25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D35B-5A94-40A0-9062-369542EADB70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E08C-A20B-4A9F-A757-787E2C0BB25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D35B-5A94-40A0-9062-369542EADB70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E08C-A20B-4A9F-A757-787E2C0BB25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AD35B-5A94-40A0-9062-369542EADB70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AE08C-A20B-4A9F-A757-787E2C0BB257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Repères d’Histoire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La construction impériale de la Chine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730" y="332656"/>
          <a:ext cx="9134269" cy="6199292"/>
        </p:xfrm>
        <a:graphic>
          <a:graphicData uri="http://schemas.openxmlformats.org/presentationml/2006/ole">
            <p:oleObj spid="_x0000_s1026" name="Document" r:id="rId3" imgW="10674023" imgH="724511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</Words>
  <Application>Microsoft Office PowerPoint</Application>
  <PresentationFormat>Affichage à l'écran (4:3)</PresentationFormat>
  <Paragraphs>2</Paragraphs>
  <Slides>2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4" baseType="lpstr">
      <vt:lpstr>Thème Office</vt:lpstr>
      <vt:lpstr>Document Microsoft Word</vt:lpstr>
      <vt:lpstr>Repères d’Histoire</vt:lpstr>
      <vt:lpstr>Diapositive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Repères d’Histoire</dc:title>
  <dc:creator>Admin</dc:creator>
  <cp:lastModifiedBy>Admin</cp:lastModifiedBy>
  <cp:revision>1</cp:revision>
  <dcterms:created xsi:type="dcterms:W3CDTF">2017-02-06T20:33:25Z</dcterms:created>
  <dcterms:modified xsi:type="dcterms:W3CDTF">2017-02-06T20:37:14Z</dcterms:modified>
</cp:coreProperties>
</file>