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6C34-2E59-41F4-912D-A82FAE044791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&amp; MÉMOIRE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Épistémologie de l’Histoire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496" y="404664"/>
          <a:ext cx="9073008" cy="6048672"/>
        </p:xfrm>
        <a:graphic>
          <a:graphicData uri="http://schemas.openxmlformats.org/presentationml/2006/ole">
            <p:oleObj spid="_x0000_s1027" name="Document" r:id="rId3" imgW="9963358" imgH="66424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 Microsoft Word</vt:lpstr>
      <vt:lpstr>HISTOIRE &amp; MÉMOIRE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&amp; MÉMOIRE</dc:title>
  <dc:creator>Admin</dc:creator>
  <cp:lastModifiedBy>Admin</cp:lastModifiedBy>
  <cp:revision>10</cp:revision>
  <dcterms:created xsi:type="dcterms:W3CDTF">2016-08-12T20:57:42Z</dcterms:created>
  <dcterms:modified xsi:type="dcterms:W3CDTF">2017-02-22T20:23:40Z</dcterms:modified>
</cp:coreProperties>
</file>