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A46C34-2E59-41F4-912D-A82FAE044791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A46C34-2E59-41F4-912D-A82FAE044791}" type="datetimeFigureOut">
              <a:rPr lang="fr-FR" smtClean="0"/>
              <a:pPr/>
              <a:t>22/02/2017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BAF47-C927-4926-B564-2D7A0424A9D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Document_Microsoft_Word1.doc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HISTOIRE &amp; MÉMOIRE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Épistémologie de l’Histoire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35496" y="404664"/>
          <a:ext cx="9073008" cy="6048672"/>
        </p:xfrm>
        <a:graphic>
          <a:graphicData uri="http://schemas.openxmlformats.org/presentationml/2006/ole">
            <p:oleObj spid="_x0000_s1027" name="Document" r:id="rId3" imgW="9963358" imgH="6642437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</TotalTime>
  <Words>6</Words>
  <Application>Microsoft Office PowerPoint</Application>
  <PresentationFormat>Affichage à l'écran (4:3)</PresentationFormat>
  <Paragraphs>2</Paragraphs>
  <Slides>2</Slides>
  <Notes>0</Notes>
  <HiddenSlides>0</HiddenSlides>
  <MMClips>0</MMClips>
  <ScaleCrop>false</ScaleCrop>
  <HeadingPairs>
    <vt:vector size="6" baseType="variant"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4" baseType="lpstr">
      <vt:lpstr>Thème Office</vt:lpstr>
      <vt:lpstr>Document Microsoft Word</vt:lpstr>
      <vt:lpstr>HISTOIRE &amp; MÉMOIRE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HISTOIRE &amp; MÉMOIRE</dc:title>
  <dc:creator>Admin</dc:creator>
  <cp:lastModifiedBy>Admin</cp:lastModifiedBy>
  <cp:revision>10</cp:revision>
  <dcterms:created xsi:type="dcterms:W3CDTF">2016-08-12T20:57:42Z</dcterms:created>
  <dcterms:modified xsi:type="dcterms:W3CDTF">2017-02-22T20:23:40Z</dcterms:modified>
</cp:coreProperties>
</file>