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D9EC-0060-4954-A212-6498E8B1AC61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0A60-F207-48C5-B782-9F32950FA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7772400" cy="1470025"/>
          </a:xfrm>
        </p:spPr>
        <p:txBody>
          <a:bodyPr/>
          <a:lstStyle/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Le café: un produit mondialisé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640960" cy="838944"/>
          </a:xfrm>
        </p:spPr>
        <p:txBody>
          <a:bodyPr>
            <a:normAutofit/>
          </a:bodyPr>
          <a:lstStyle/>
          <a:p>
            <a:pPr algn="just"/>
            <a:r>
              <a:rPr lang="fr-FR" sz="2000" b="1" dirty="0" smtClean="0">
                <a:solidFill>
                  <a:srgbClr val="002060"/>
                </a:solidFill>
              </a:rPr>
              <a:t>LE CAFÉ EST L’UNE DES PRODUCTIONS PIONNIÈRES DE LA MONDIALISATION QU’ELLE ACCOMPAGNE AUTANT QU’ELLE ACCENTUE.</a:t>
            </a:r>
            <a:endParaRPr lang="fr-FR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3469" y="188640"/>
          <a:ext cx="8997063" cy="6480720"/>
        </p:xfrm>
        <a:graphic>
          <a:graphicData uri="http://schemas.openxmlformats.org/presentationml/2006/ole">
            <p:oleObj spid="_x0000_s3074" name="Document" r:id="rId3" imgW="10259288" imgH="739048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07504" y="531729"/>
          <a:ext cx="8928992" cy="5794543"/>
        </p:xfrm>
        <a:graphic>
          <a:graphicData uri="http://schemas.openxmlformats.org/presentationml/2006/ole">
            <p:oleObj spid="_x0000_s2050" name="Document" r:id="rId3" imgW="10352172" imgH="671835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22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Thème Office</vt:lpstr>
      <vt:lpstr>Document</vt:lpstr>
      <vt:lpstr>Document Microsoft Word</vt:lpstr>
      <vt:lpstr>Le café: un produit mondialisé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café: un produit mondialisé</dc:title>
  <dc:creator>Admin</dc:creator>
  <cp:lastModifiedBy>Admin</cp:lastModifiedBy>
  <cp:revision>9</cp:revision>
  <dcterms:created xsi:type="dcterms:W3CDTF">2017-02-01T18:42:04Z</dcterms:created>
  <dcterms:modified xsi:type="dcterms:W3CDTF">2017-02-02T18:29:29Z</dcterms:modified>
</cp:coreProperties>
</file>