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2CA32-4EF0-4FD6-8828-E04C329B5464}" type="datetimeFigureOut">
              <a:rPr lang="fr-FR" smtClean="0"/>
              <a:t>20/02/2016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3A34-F9E6-4DC5-BEE1-26CECDF8B37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8208912" cy="1470025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L’empire romain</a:t>
            </a:r>
            <a:b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-27 / +476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789040"/>
            <a:ext cx="9144000" cy="1752600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EMPEREURS, DYNASTIES, USURPATEURS ET COUPS D’ÉTAT</a:t>
            </a:r>
          </a:p>
          <a:p>
            <a:pPr algn="just"/>
            <a:r>
              <a:rPr lang="fr-FR" sz="2800" b="1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L’infographie</a:t>
            </a:r>
            <a:endParaRPr lang="fr-FR" sz="28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-59193" y="404664"/>
          <a:ext cx="9264815" cy="6048671"/>
        </p:xfrm>
        <a:graphic>
          <a:graphicData uri="http://schemas.openxmlformats.org/presentationml/2006/ole">
            <p:oleObj spid="_x0000_s1026" name="Document" r:id="rId3" imgW="9816113" imgH="640676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Affichage à l'écran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L’empire romain -27 / +476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L’empire romain -27 / +476</dc:title>
  <dc:creator>Admin</dc:creator>
  <cp:lastModifiedBy>Admin</cp:lastModifiedBy>
  <cp:revision>1</cp:revision>
  <dcterms:created xsi:type="dcterms:W3CDTF">2016-02-20T16:38:45Z</dcterms:created>
  <dcterms:modified xsi:type="dcterms:W3CDTF">2016-02-20T16:42:01Z</dcterms:modified>
</cp:coreProperties>
</file>