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Organisation spatiale d’une métropole</a:t>
            </a: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3488" y="3645024"/>
            <a:ext cx="6400800" cy="1752600"/>
          </a:xfrm>
        </p:spPr>
        <p:txBody>
          <a:bodyPr/>
          <a:lstStyle/>
          <a:p>
            <a:pPr algn="just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Chicago, métropole mondiale</a:t>
            </a:r>
            <a:endParaRPr lang="fr-F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9218" name="Document" r:id="rId3" imgW="6655070" imgH="56098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1026" name="Document" r:id="rId3" imgW="6655070" imgH="56098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2050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3074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4098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5122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6146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7170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4549" y="0"/>
          <a:ext cx="8134900" cy="6858000"/>
        </p:xfrm>
        <a:graphic>
          <a:graphicData uri="http://schemas.openxmlformats.org/presentationml/2006/ole">
            <p:oleObj spid="_x0000_s8194" name="Document" r:id="rId3" imgW="6655070" imgH="56101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Affichage à l'écran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Document Microsoft Word</vt:lpstr>
      <vt:lpstr>Organisation spatiale d’une métropole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spatiale d’une métropole</dc:title>
  <dc:creator>Admin</dc:creator>
  <cp:lastModifiedBy>Admin</cp:lastModifiedBy>
  <cp:revision>3</cp:revision>
  <dcterms:created xsi:type="dcterms:W3CDTF">2016-02-06T11:50:25Z</dcterms:created>
  <dcterms:modified xsi:type="dcterms:W3CDTF">2016-02-06T12:08:22Z</dcterms:modified>
</cp:coreProperties>
</file>