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06/02/2016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06/02/2016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06/02/2016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06/02/2016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06/02/2016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06/02/2016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06/02/2016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06/02/2016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06/02/2016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06/02/2016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06/02/2016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06/02/2016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9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3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4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5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6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7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8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just"/>
            <a:r>
              <a:rPr lang="fr-FR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Organisation spatiale d’une métropole</a:t>
            </a:r>
            <a:endParaRPr lang="fr-FR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63488" y="3645024"/>
            <a:ext cx="6400800" cy="1752600"/>
          </a:xfrm>
        </p:spPr>
        <p:txBody>
          <a:bodyPr/>
          <a:lstStyle/>
          <a:p>
            <a:pPr algn="just"/>
            <a:r>
              <a:rPr lang="fr-FR" b="1" dirty="0" smtClean="0">
                <a:solidFill>
                  <a:schemeClr val="bg1">
                    <a:lumMod val="65000"/>
                  </a:schemeClr>
                </a:solidFill>
              </a:rPr>
              <a:t>Chicago, métropole mondiale</a:t>
            </a:r>
            <a:endParaRPr lang="fr-FR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04549" y="0"/>
          <a:ext cx="8134900" cy="6858000"/>
        </p:xfrm>
        <a:graphic>
          <a:graphicData uri="http://schemas.openxmlformats.org/presentationml/2006/ole">
            <p:oleObj spid="_x0000_s9218" name="Document" r:id="rId3" imgW="6655070" imgH="5609866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04549" y="0"/>
          <a:ext cx="8134900" cy="6858000"/>
        </p:xfrm>
        <a:graphic>
          <a:graphicData uri="http://schemas.openxmlformats.org/presentationml/2006/ole">
            <p:oleObj spid="_x0000_s1026" name="Document" r:id="rId3" imgW="6655070" imgH="5609866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04549" y="0"/>
          <a:ext cx="8134900" cy="6858000"/>
        </p:xfrm>
        <a:graphic>
          <a:graphicData uri="http://schemas.openxmlformats.org/presentationml/2006/ole">
            <p:oleObj spid="_x0000_s2050" name="Document" r:id="rId3" imgW="6655070" imgH="5610135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04549" y="0"/>
          <a:ext cx="8134900" cy="6858000"/>
        </p:xfrm>
        <a:graphic>
          <a:graphicData uri="http://schemas.openxmlformats.org/presentationml/2006/ole">
            <p:oleObj spid="_x0000_s3074" name="Document" r:id="rId3" imgW="6655070" imgH="5610135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04549" y="0"/>
          <a:ext cx="8134900" cy="6858000"/>
        </p:xfrm>
        <a:graphic>
          <a:graphicData uri="http://schemas.openxmlformats.org/presentationml/2006/ole">
            <p:oleObj spid="_x0000_s4098" name="Document" r:id="rId3" imgW="6655070" imgH="5610135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04549" y="0"/>
          <a:ext cx="8134900" cy="6858000"/>
        </p:xfrm>
        <a:graphic>
          <a:graphicData uri="http://schemas.openxmlformats.org/presentationml/2006/ole">
            <p:oleObj spid="_x0000_s5122" name="Document" r:id="rId3" imgW="6655070" imgH="5610135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04549" y="0"/>
          <a:ext cx="8134900" cy="6858000"/>
        </p:xfrm>
        <a:graphic>
          <a:graphicData uri="http://schemas.openxmlformats.org/presentationml/2006/ole">
            <p:oleObj spid="_x0000_s6146" name="Document" r:id="rId3" imgW="6655070" imgH="5610135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04549" y="0"/>
          <a:ext cx="8134900" cy="6858000"/>
        </p:xfrm>
        <a:graphic>
          <a:graphicData uri="http://schemas.openxmlformats.org/presentationml/2006/ole">
            <p:oleObj spid="_x0000_s7170" name="Document" r:id="rId3" imgW="6655070" imgH="5610135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04549" y="0"/>
          <a:ext cx="8134900" cy="6858000"/>
        </p:xfrm>
        <a:graphic>
          <a:graphicData uri="http://schemas.openxmlformats.org/presentationml/2006/ole">
            <p:oleObj spid="_x0000_s8194" name="Document" r:id="rId3" imgW="6655070" imgH="5610135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</Words>
  <Application>Microsoft Office PowerPoint</Application>
  <PresentationFormat>Affichage à l'écran (4:3)</PresentationFormat>
  <Paragraphs>2</Paragraphs>
  <Slides>10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2" baseType="lpstr">
      <vt:lpstr>Thème Office</vt:lpstr>
      <vt:lpstr>Document Microsoft Word</vt:lpstr>
      <vt:lpstr>Organisation spatiale d’une métropole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Organisation spatiale d’une métropole</dc:title>
  <dc:creator>Admin</dc:creator>
  <cp:lastModifiedBy>Admin</cp:lastModifiedBy>
  <cp:revision>3</cp:revision>
  <dcterms:created xsi:type="dcterms:W3CDTF">2016-02-06T11:50:25Z</dcterms:created>
  <dcterms:modified xsi:type="dcterms:W3CDTF">2016-02-06T12:08:22Z</dcterms:modified>
</cp:coreProperties>
</file>