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4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835F-482D-4069-AEDD-CA71EC5D583F}" type="datetimeFigureOut">
              <a:rPr lang="fr-FR" smtClean="0"/>
              <a:pPr/>
              <a:t>21/02/2016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992888" cy="17526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2015-2016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i="1" smtClean="0"/>
              <a:t>Drapeau </a:t>
            </a:r>
            <a:r>
              <a:rPr lang="fr-FR" i="1" smtClean="0"/>
              <a:t>pirate</a:t>
            </a:r>
            <a:r>
              <a:rPr lang="fr-FR" i="1" smtClean="0"/>
              <a:t>.,</a:t>
            </a:r>
            <a:endParaRPr lang="fr-FR" i="1" dirty="0" smtClean="0"/>
          </a:p>
          <a:p>
            <a:r>
              <a:rPr lang="fr-FR" dirty="0" smtClean="0"/>
              <a:t>Santiago de Cuba</a:t>
            </a:r>
            <a:r>
              <a:rPr lang="fr-FR" dirty="0" smtClean="0"/>
              <a:t>, </a:t>
            </a:r>
            <a:r>
              <a:rPr lang="fr-FR" dirty="0" smtClean="0"/>
              <a:t>1700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744px-Pirate_Flag_of_Emanuel_Wynn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404664"/>
            <a:ext cx="9073008" cy="60486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SOURCES:</a:t>
            </a:r>
          </a:p>
          <a:p>
            <a:pPr algn="just"/>
            <a:endParaRPr lang="fr-F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15</Words>
  <Application>Microsoft Office PowerPoint</Application>
  <PresentationFormat>Affichage à l'écran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 folio</dc:title>
  <dc:creator>berer53</dc:creator>
  <cp:lastModifiedBy>Admin</cp:lastModifiedBy>
  <cp:revision>26</cp:revision>
  <dcterms:created xsi:type="dcterms:W3CDTF">2010-10-26T09:48:59Z</dcterms:created>
  <dcterms:modified xsi:type="dcterms:W3CDTF">2016-02-21T08:22:22Z</dcterms:modified>
</cp:coreProperties>
</file>