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6" d="100"/>
          <a:sy n="86" d="100"/>
        </p:scale>
        <p:origin x="-2382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835F-482D-4069-AEDD-CA71EC5D583F}" type="datetimeFigureOut">
              <a:rPr lang="fr-FR" smtClean="0"/>
              <a:pPr/>
              <a:t>21/01/2016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75979-E285-4E12-ABBF-99D9A269926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992888" cy="175260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2015-2016</a:t>
            </a:r>
          </a:p>
          <a:p>
            <a:r>
              <a:rPr lang="fr-FR" dirty="0" smtClean="0"/>
              <a:t>Histoire-Géographie</a:t>
            </a:r>
          </a:p>
          <a:p>
            <a:r>
              <a:rPr lang="fr-FR" i="1" dirty="0" smtClean="0"/>
              <a:t>Drapeau de la </a:t>
            </a:r>
            <a:r>
              <a:rPr lang="fr-FR" i="1" dirty="0" smtClean="0"/>
              <a:t>République du Niger.,</a:t>
            </a:r>
            <a:endParaRPr lang="fr-FR" i="1" dirty="0" smtClean="0"/>
          </a:p>
          <a:p>
            <a:r>
              <a:rPr lang="fr-FR" dirty="0" smtClean="0"/>
              <a:t>Niamey</a:t>
            </a:r>
            <a:r>
              <a:rPr lang="fr-FR" dirty="0" smtClean="0"/>
              <a:t>, 1959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lag_of_Niger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61209"/>
            <a:ext cx="7786742" cy="66743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0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SOURCES</a:t>
            </a:r>
            <a:r>
              <a:rPr lang="fr-FR" dirty="0" smtClean="0"/>
              <a:t>:</a:t>
            </a:r>
          </a:p>
          <a:p>
            <a:pPr algn="just"/>
            <a:r>
              <a:rPr lang="fr-FR" b="1" dirty="0" smtClean="0"/>
              <a:t>Ousmane  Mahamane (2006)  « Problématique foncière et aménagement des quartiers périphériques dans les villes africaines»</a:t>
            </a:r>
            <a:endParaRPr lang="fr-FR" dirty="0" smtClean="0"/>
          </a:p>
          <a:p>
            <a:pPr algn="just"/>
            <a:endParaRPr lang="fr-F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23</Words>
  <Application>Microsoft Office PowerPoint</Application>
  <PresentationFormat>Affichage à l'écran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HISTOIRE DES ARTS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Porte folio</dc:title>
  <dc:creator>berer53</dc:creator>
  <cp:lastModifiedBy>berth25e</cp:lastModifiedBy>
  <cp:revision>24</cp:revision>
  <dcterms:created xsi:type="dcterms:W3CDTF">2010-10-26T09:48:59Z</dcterms:created>
  <dcterms:modified xsi:type="dcterms:W3CDTF">2016-01-21T14:07:02Z</dcterms:modified>
</cp:coreProperties>
</file>