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238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835F-482D-4069-AEDD-CA71EC5D583F}" type="datetimeFigureOut">
              <a:rPr lang="fr-FR" smtClean="0"/>
              <a:pPr/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75979-E285-4E12-ABBF-99D9A26992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2015-2016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i="1" dirty="0" smtClean="0"/>
              <a:t>Drapeau de la République </a:t>
            </a:r>
            <a:r>
              <a:rPr lang="fr-FR" i="1" dirty="0" smtClean="0"/>
              <a:t>de L’Inde</a:t>
            </a:r>
            <a:r>
              <a:rPr lang="fr-FR" i="1" dirty="0" smtClean="0"/>
              <a:t>.,</a:t>
            </a:r>
            <a:endParaRPr lang="fr-FR" i="1" dirty="0" smtClean="0"/>
          </a:p>
          <a:p>
            <a:r>
              <a:rPr lang="fr-FR" dirty="0" smtClean="0"/>
              <a:t>Manipur – New Delhi</a:t>
            </a:r>
            <a:r>
              <a:rPr lang="fr-FR" smtClean="0"/>
              <a:t>, Inde, 1947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lag_of_Ind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190"/>
            <a:ext cx="9144000" cy="60936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/>
              <a:t>https://fr.wikipedia.org/wiki/Drapeau_de_l%27Inde#/media/File:Flag_of_India.svg</a:t>
            </a: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 folio</dc:title>
  <dc:creator>berer53</dc:creator>
  <cp:lastModifiedBy>berth25e</cp:lastModifiedBy>
  <cp:revision>24</cp:revision>
  <dcterms:created xsi:type="dcterms:W3CDTF">2010-10-26T09:48:59Z</dcterms:created>
  <dcterms:modified xsi:type="dcterms:W3CDTF">2015-11-13T14:20:28Z</dcterms:modified>
</cp:coreProperties>
</file>