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1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6" d="100"/>
          <a:sy n="86" d="100"/>
        </p:scale>
        <p:origin x="-2382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13/11/2015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13/11/2015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13/11/2015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13/11/2015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13/11/2015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13/11/2015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13/11/2015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13/11/2015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13/11/2015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13/11/2015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13/11/2015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2835F-482D-4069-AEDD-CA71EC5D583F}" type="datetimeFigureOut">
              <a:rPr lang="fr-FR" smtClean="0"/>
              <a:pPr/>
              <a:t>13/11/2015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HISTOIRE DES ARTS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992888" cy="1752600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2015-2016</a:t>
            </a:r>
          </a:p>
          <a:p>
            <a:r>
              <a:rPr lang="fr-FR" dirty="0" smtClean="0"/>
              <a:t>Histoire-Géographie</a:t>
            </a:r>
          </a:p>
          <a:p>
            <a:r>
              <a:rPr lang="fr-FR" i="1" dirty="0" smtClean="0"/>
              <a:t>Drapeau de la République </a:t>
            </a:r>
            <a:r>
              <a:rPr lang="fr-FR" i="1" dirty="0" smtClean="0"/>
              <a:t>de L’Inde</a:t>
            </a:r>
            <a:r>
              <a:rPr lang="fr-FR" i="1" dirty="0" smtClean="0"/>
              <a:t>.,</a:t>
            </a:r>
            <a:endParaRPr lang="fr-FR" i="1" dirty="0" smtClean="0"/>
          </a:p>
          <a:p>
            <a:r>
              <a:rPr lang="fr-FR" dirty="0" smtClean="0"/>
              <a:t>Manipur – New Delhi</a:t>
            </a:r>
            <a:r>
              <a:rPr lang="fr-FR" smtClean="0"/>
              <a:t>, Inde, 1947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Flag_of_India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2190"/>
            <a:ext cx="9144000" cy="609361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7158" y="214290"/>
            <a:ext cx="8429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SOURCES</a:t>
            </a:r>
            <a:r>
              <a:rPr lang="fr-FR" dirty="0" smtClean="0"/>
              <a:t>:</a:t>
            </a:r>
          </a:p>
          <a:p>
            <a:pPr algn="just"/>
            <a:r>
              <a:rPr lang="fr-FR" dirty="0" smtClean="0"/>
              <a:t>https://fr.wikipedia.org/wiki/Drapeau_de_l%27Inde#/media/File:Flag_of_India.svg</a:t>
            </a:r>
            <a:endParaRPr lang="fr-FR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27</Words>
  <Application>Microsoft Office PowerPoint</Application>
  <PresentationFormat>Affichage à l'écran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HISTOIRE DES ARTS</vt:lpstr>
      <vt:lpstr>Diapositive 2</vt:lpstr>
      <vt:lpstr>Diapositive 3</vt:lpstr>
    </vt:vector>
  </TitlesOfParts>
  <Company>Lycée La Fontaine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Porte folio</dc:title>
  <dc:creator>berer53</dc:creator>
  <cp:lastModifiedBy>berth25e</cp:lastModifiedBy>
  <cp:revision>24</cp:revision>
  <dcterms:created xsi:type="dcterms:W3CDTF">2010-10-26T09:48:59Z</dcterms:created>
  <dcterms:modified xsi:type="dcterms:W3CDTF">2015-11-13T14:20:28Z</dcterms:modified>
</cp:coreProperties>
</file>