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2382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992888" cy="17526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2015-2016</a:t>
            </a:r>
          </a:p>
          <a:p>
            <a:r>
              <a:rPr lang="fr-FR" dirty="0" smtClean="0"/>
              <a:t>Histoire-Géographie</a:t>
            </a:r>
          </a:p>
          <a:p>
            <a:r>
              <a:rPr lang="fr-FR" i="1" dirty="0" smtClean="0"/>
              <a:t>Drapeau de </a:t>
            </a:r>
            <a:r>
              <a:rPr lang="fr-FR" i="1" dirty="0" smtClean="0"/>
              <a:t>l’organisation des Nations Unies (ONU).,</a:t>
            </a:r>
            <a:endParaRPr lang="fr-FR" i="1" dirty="0" smtClean="0"/>
          </a:p>
          <a:p>
            <a:r>
              <a:rPr lang="fr-FR" dirty="0" smtClean="0"/>
              <a:t>Washington-New York, États-Unis d’Amérique, 1950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lag_of_the_United_Nations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21</Words>
  <Application>Microsoft Office PowerPoint</Application>
  <PresentationFormat>Affichage à l'écran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HISTOIRE DES ARTS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Porte folio</dc:title>
  <dc:creator>berer53</dc:creator>
  <cp:lastModifiedBy>berth25e</cp:lastModifiedBy>
  <cp:revision>23</cp:revision>
  <dcterms:created xsi:type="dcterms:W3CDTF">2010-10-26T09:48:59Z</dcterms:created>
  <dcterms:modified xsi:type="dcterms:W3CDTF">2016-01-21T14:03:25Z</dcterms:modified>
</cp:coreProperties>
</file>