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BDAE-2CCD-407F-BB1D-872B55920AF3}" type="datetimeFigureOut">
              <a:rPr lang="fr-FR" smtClean="0"/>
              <a:pPr/>
              <a:t>17/06/2015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BF06E-5590-4C0A-B7C8-5C737483A9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BDAE-2CCD-407F-BB1D-872B55920AF3}" type="datetimeFigureOut">
              <a:rPr lang="fr-FR" smtClean="0"/>
              <a:pPr/>
              <a:t>17/06/2015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BF06E-5590-4C0A-B7C8-5C737483A9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BDAE-2CCD-407F-BB1D-872B55920AF3}" type="datetimeFigureOut">
              <a:rPr lang="fr-FR" smtClean="0"/>
              <a:pPr/>
              <a:t>17/06/2015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BF06E-5590-4C0A-B7C8-5C737483A9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BDAE-2CCD-407F-BB1D-872B55920AF3}" type="datetimeFigureOut">
              <a:rPr lang="fr-FR" smtClean="0"/>
              <a:pPr/>
              <a:t>17/06/2015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BF06E-5590-4C0A-B7C8-5C737483A9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BDAE-2CCD-407F-BB1D-872B55920AF3}" type="datetimeFigureOut">
              <a:rPr lang="fr-FR" smtClean="0"/>
              <a:pPr/>
              <a:t>17/06/2015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BF06E-5590-4C0A-B7C8-5C737483A9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BDAE-2CCD-407F-BB1D-872B55920AF3}" type="datetimeFigureOut">
              <a:rPr lang="fr-FR" smtClean="0"/>
              <a:pPr/>
              <a:t>17/06/2015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BF06E-5590-4C0A-B7C8-5C737483A9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BDAE-2CCD-407F-BB1D-872B55920AF3}" type="datetimeFigureOut">
              <a:rPr lang="fr-FR" smtClean="0"/>
              <a:pPr/>
              <a:t>17/06/2015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BF06E-5590-4C0A-B7C8-5C737483A9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BDAE-2CCD-407F-BB1D-872B55920AF3}" type="datetimeFigureOut">
              <a:rPr lang="fr-FR" smtClean="0"/>
              <a:pPr/>
              <a:t>17/06/2015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BF06E-5590-4C0A-B7C8-5C737483A9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BDAE-2CCD-407F-BB1D-872B55920AF3}" type="datetimeFigureOut">
              <a:rPr lang="fr-FR" smtClean="0"/>
              <a:pPr/>
              <a:t>17/06/2015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BF06E-5590-4C0A-B7C8-5C737483A9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BDAE-2CCD-407F-BB1D-872B55920AF3}" type="datetimeFigureOut">
              <a:rPr lang="fr-FR" smtClean="0"/>
              <a:pPr/>
              <a:t>17/06/2015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BF06E-5590-4C0A-B7C8-5C737483A9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BDAE-2CCD-407F-BB1D-872B55920AF3}" type="datetimeFigureOut">
              <a:rPr lang="fr-FR" smtClean="0"/>
              <a:pPr/>
              <a:t>17/06/2015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BF06E-5590-4C0A-B7C8-5C737483A9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4BDAE-2CCD-407F-BB1D-872B55920AF3}" type="datetimeFigureOut">
              <a:rPr lang="fr-FR" smtClean="0"/>
              <a:pPr/>
              <a:t>17/06/2015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BF06E-5590-4C0A-B7C8-5C737483A9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685800" y="980729"/>
            <a:ext cx="7772400" cy="261972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CHORÈME</a:t>
            </a:r>
            <a:b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3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 CHORÈME EST UNE REPRÉSENTATION IDÉALE-TYPIQUE DE L’ORGANISATION ET DE LA COMPOSITION D’UN ESPACE ET DE SES TERRITOIRES. </a:t>
            </a: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ous-titre 2"/>
          <p:cNvSpPr txBox="1">
            <a:spLocks/>
          </p:cNvSpPr>
          <p:nvPr/>
        </p:nvSpPr>
        <p:spPr>
          <a:xfrm>
            <a:off x="1403648" y="2348880"/>
            <a:ext cx="6400800" cy="39604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</a:rPr>
              <a:t>Dynamiques des espaces productifs du territoire français</a:t>
            </a: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600" b="1" dirty="0" smtClean="0">
                <a:solidFill>
                  <a:schemeClr val="bg1">
                    <a:lumMod val="50000"/>
                  </a:schemeClr>
                </a:solidFill>
              </a:rPr>
              <a:t>Dynamiques des espaces productifs</a:t>
            </a:r>
            <a:endParaRPr kumimoji="0" lang="fr-FR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Vous montrerez quelles dynamiques géographiques organisent les espaces productifs en France? </a:t>
            </a:r>
            <a:endParaRPr kumimoji="0" lang="fr-FR" sz="1600" b="1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857356" y="-1845"/>
          <a:ext cx="5429287" cy="6863693"/>
        </p:xfrm>
        <a:graphic>
          <a:graphicData uri="http://schemas.openxmlformats.org/presentationml/2006/ole">
            <p:oleObj spid="_x0000_s1026" name="Document" r:id="rId3" imgW="6646456" imgH="840126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454560" y="0"/>
          <a:ext cx="8234881" cy="6858000"/>
        </p:xfrm>
        <a:graphic>
          <a:graphicData uri="http://schemas.openxmlformats.org/presentationml/2006/ole">
            <p:oleObj spid="_x0000_s15363" name="Document" r:id="rId3" imgW="6931153" imgH="577207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416743" y="548680"/>
          <a:ext cx="8225593" cy="4896544"/>
        </p:xfrm>
        <a:graphic>
          <a:graphicData uri="http://schemas.openxmlformats.org/presentationml/2006/ole">
            <p:oleObj spid="_x0000_s17410" name="Document" r:id="rId3" imgW="6931153" imgH="412532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62749" y="260648"/>
          <a:ext cx="8313708" cy="4691933"/>
        </p:xfrm>
        <a:graphic>
          <a:graphicData uri="http://schemas.openxmlformats.org/presentationml/2006/ole">
            <p:oleObj spid="_x0000_s16386" name="Document" r:id="rId3" imgW="6931153" imgH="391114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</Words>
  <Application>Microsoft Office PowerPoint</Application>
  <PresentationFormat>Affichage à l'écran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Thème Office</vt:lpstr>
      <vt:lpstr>Document</vt:lpstr>
      <vt:lpstr>Document Microsoft Office Word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Erwan</dc:creator>
  <cp:lastModifiedBy>berth25e</cp:lastModifiedBy>
  <cp:revision>3</cp:revision>
  <dcterms:created xsi:type="dcterms:W3CDTF">2015-05-29T11:57:40Z</dcterms:created>
  <dcterms:modified xsi:type="dcterms:W3CDTF">2015-06-17T15:20:17Z</dcterms:modified>
</cp:coreProperties>
</file>