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-804" y="8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599ED-E007-4D7A-8B4E-0CEA86A03781}" type="datetimeFigureOut">
              <a:rPr lang="fr-FR" smtClean="0"/>
              <a:pPr/>
              <a:t>29/05/2015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1FC51-8EB7-4F9D-A6FA-DAF8E0F1542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599ED-E007-4D7A-8B4E-0CEA86A03781}" type="datetimeFigureOut">
              <a:rPr lang="fr-FR" smtClean="0"/>
              <a:pPr/>
              <a:t>29/05/2015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1FC51-8EB7-4F9D-A6FA-DAF8E0F1542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599ED-E007-4D7A-8B4E-0CEA86A03781}" type="datetimeFigureOut">
              <a:rPr lang="fr-FR" smtClean="0"/>
              <a:pPr/>
              <a:t>29/05/2015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1FC51-8EB7-4F9D-A6FA-DAF8E0F1542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599ED-E007-4D7A-8B4E-0CEA86A03781}" type="datetimeFigureOut">
              <a:rPr lang="fr-FR" smtClean="0"/>
              <a:pPr/>
              <a:t>29/05/2015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1FC51-8EB7-4F9D-A6FA-DAF8E0F1542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599ED-E007-4D7A-8B4E-0CEA86A03781}" type="datetimeFigureOut">
              <a:rPr lang="fr-FR" smtClean="0"/>
              <a:pPr/>
              <a:t>29/05/2015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1FC51-8EB7-4F9D-A6FA-DAF8E0F1542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599ED-E007-4D7A-8B4E-0CEA86A03781}" type="datetimeFigureOut">
              <a:rPr lang="fr-FR" smtClean="0"/>
              <a:pPr/>
              <a:t>29/05/2015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1FC51-8EB7-4F9D-A6FA-DAF8E0F1542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599ED-E007-4D7A-8B4E-0CEA86A03781}" type="datetimeFigureOut">
              <a:rPr lang="fr-FR" smtClean="0"/>
              <a:pPr/>
              <a:t>29/05/2015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1FC51-8EB7-4F9D-A6FA-DAF8E0F1542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599ED-E007-4D7A-8B4E-0CEA86A03781}" type="datetimeFigureOut">
              <a:rPr lang="fr-FR" smtClean="0"/>
              <a:pPr/>
              <a:t>29/05/2015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1FC51-8EB7-4F9D-A6FA-DAF8E0F1542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599ED-E007-4D7A-8B4E-0CEA86A03781}" type="datetimeFigureOut">
              <a:rPr lang="fr-FR" smtClean="0"/>
              <a:pPr/>
              <a:t>29/05/2015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1FC51-8EB7-4F9D-A6FA-DAF8E0F1542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599ED-E007-4D7A-8B4E-0CEA86A03781}" type="datetimeFigureOut">
              <a:rPr lang="fr-FR" smtClean="0"/>
              <a:pPr/>
              <a:t>29/05/2015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1FC51-8EB7-4F9D-A6FA-DAF8E0F1542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599ED-E007-4D7A-8B4E-0CEA86A03781}" type="datetimeFigureOut">
              <a:rPr lang="fr-FR" smtClean="0"/>
              <a:pPr/>
              <a:t>29/05/2015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1FC51-8EB7-4F9D-A6FA-DAF8E0F1542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599ED-E007-4D7A-8B4E-0CEA86A03781}" type="datetimeFigureOut">
              <a:rPr lang="fr-FR" smtClean="0"/>
              <a:pPr/>
              <a:t>29/05/2015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D1FC51-8EB7-4F9D-A6FA-DAF8E0F1542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Office_Word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Office_Word2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685800" y="980729"/>
            <a:ext cx="7772400" cy="261972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CHORÈME</a:t>
            </a:r>
            <a:br>
              <a:rPr kumimoji="0" lang="fr-FR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fr-FR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3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UN CHORÈME EST UNE REPRÉSENTATION IDÉALE-TYPIQUE DE L’ORGANISATION ET DE LA COMPOSITION D’UN ESPACE ET DE SES TERRITOIRES. </a:t>
            </a:r>
            <a:r>
              <a:rPr kumimoji="0" lang="fr-FR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fr-FR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fr-FR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Sous-titre 2"/>
          <p:cNvSpPr txBox="1">
            <a:spLocks/>
          </p:cNvSpPr>
          <p:nvPr/>
        </p:nvSpPr>
        <p:spPr>
          <a:xfrm>
            <a:off x="1403648" y="2348880"/>
            <a:ext cx="6400800" cy="396044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fr-FR" sz="1600" dirty="0" smtClean="0">
                <a:solidFill>
                  <a:schemeClr val="bg1">
                    <a:lumMod val="50000"/>
                  </a:schemeClr>
                </a:solidFill>
              </a:rPr>
              <a:t>Dynamiques géographiques des grandes aires continentales: une Région Ultra Périphérique (RUP) de l’Union Européenne (UE)</a:t>
            </a:r>
            <a:endParaRPr kumimoji="0" lang="fr-FR" sz="1600" b="0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fr-FR" sz="1600" b="1" dirty="0" smtClean="0">
                <a:solidFill>
                  <a:schemeClr val="bg1">
                    <a:lumMod val="50000"/>
                  </a:schemeClr>
                </a:solidFill>
              </a:rPr>
              <a:t>Une îles des Antilles dans l’interface caribéenne</a:t>
            </a:r>
            <a:endParaRPr kumimoji="0" lang="fr-FR" sz="1600" b="1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1600" b="0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fr-FR" sz="1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Vous montrerez quelles dynamiques géographiques organisent le territoire d’une RUP marqué par l’insularité, la distance extrême et la discontinuité</a:t>
            </a:r>
            <a:r>
              <a:rPr kumimoji="0" lang="fr-FR" sz="1600" b="1" i="1" u="none" strike="noStrike" kern="1200" cap="none" spc="0" normalizeH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avec l’environnement régional</a:t>
            </a:r>
            <a:r>
              <a:rPr kumimoji="0" lang="fr-FR" sz="1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? </a:t>
            </a:r>
            <a:endParaRPr kumimoji="0" lang="fr-FR" sz="1600" b="1" i="1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250950" y="31750"/>
          <a:ext cx="6643688" cy="6796088"/>
        </p:xfrm>
        <a:graphic>
          <a:graphicData uri="http://schemas.openxmlformats.org/presentationml/2006/ole">
            <p:oleObj spid="_x0000_s1026" name="Document" r:id="rId3" imgW="6644304" imgH="6796102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3" name="Object 3"/>
          <p:cNvGraphicFramePr>
            <a:graphicFrameLocks noChangeAspect="1"/>
          </p:cNvGraphicFramePr>
          <p:nvPr/>
        </p:nvGraphicFramePr>
        <p:xfrm>
          <a:off x="2104729" y="0"/>
          <a:ext cx="4934544" cy="6857999"/>
        </p:xfrm>
        <a:graphic>
          <a:graphicData uri="http://schemas.openxmlformats.org/presentationml/2006/ole">
            <p:oleObj spid="_x0000_s15363" name="Document" r:id="rId3" imgW="6933397" imgH="9633946" progId="Word.Document.12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51</Words>
  <Application>Microsoft Office PowerPoint</Application>
  <PresentationFormat>Affichage à l'écran (4:3)</PresentationFormat>
  <Paragraphs>5</Paragraphs>
  <Slides>3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2</vt:i4>
      </vt:variant>
      <vt:variant>
        <vt:lpstr>Titres des diapositives</vt:lpstr>
      </vt:variant>
      <vt:variant>
        <vt:i4>3</vt:i4>
      </vt:variant>
    </vt:vector>
  </HeadingPairs>
  <TitlesOfParts>
    <vt:vector size="6" baseType="lpstr">
      <vt:lpstr>Thème Office</vt:lpstr>
      <vt:lpstr>Document</vt:lpstr>
      <vt:lpstr>Document Microsoft Office Word</vt:lpstr>
      <vt:lpstr>Diapositive 1</vt:lpstr>
      <vt:lpstr>Diapositive 2</vt:lpstr>
      <vt:lpstr>Diapositive 3</vt:lpstr>
    </vt:vector>
  </TitlesOfParts>
  <Company>Lycée La Fontaine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berth25e</dc:creator>
  <cp:lastModifiedBy>Erwan</cp:lastModifiedBy>
  <cp:revision>4</cp:revision>
  <dcterms:created xsi:type="dcterms:W3CDTF">2015-05-28T15:51:13Z</dcterms:created>
  <dcterms:modified xsi:type="dcterms:W3CDTF">2015-05-29T12:13:44Z</dcterms:modified>
</cp:coreProperties>
</file>