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99ED-E007-4D7A-8B4E-0CEA86A03781}" type="datetimeFigureOut">
              <a:rPr lang="fr-FR" smtClean="0"/>
              <a:pPr/>
              <a:t>29/05/2015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FC51-8EB7-4F9D-A6FA-DAF8E0F154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85800" y="980729"/>
            <a:ext cx="7772400" cy="26197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CHORÈME</a:t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 CHORÈME EST UNE REPRÉSENTATION IDÉALE-TYPIQUE DE L’ORGANISATION ET DE LA COMPOSITION D’UN ESPACE ET DE SES TERRITOIRES. 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1403648" y="2348880"/>
            <a:ext cx="6400800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Dynamiques géographiques des grandes aires continentales: une Région Ultra Périphérique (RUP) de l’Union Européenne (UE)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Une îles des Antilles dans l’interface caribéenne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 montrerez quelles dynamiques géographiques organisent le territoire d’une RUP marqué par l’insularité, la distance extrême et la discontinuité</a:t>
            </a:r>
            <a:r>
              <a:rPr kumimoji="0" lang="fr-FR" sz="16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l’environnement régional</a:t>
            </a: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? </a:t>
            </a:r>
            <a:endParaRPr kumimoji="0" lang="fr-FR" sz="1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0950" y="31750"/>
          <a:ext cx="6643688" cy="6796088"/>
        </p:xfrm>
        <a:graphic>
          <a:graphicData uri="http://schemas.openxmlformats.org/presentationml/2006/ole">
            <p:oleObj spid="_x0000_s1026" name="Document" r:id="rId3" imgW="6644304" imgH="679610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104729" y="0"/>
          <a:ext cx="4934544" cy="6857999"/>
        </p:xfrm>
        <a:graphic>
          <a:graphicData uri="http://schemas.openxmlformats.org/presentationml/2006/ole">
            <p:oleObj spid="_x0000_s15363" name="Document" r:id="rId3" imgW="6933397" imgH="9633946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Thème Office</vt:lpstr>
      <vt:lpstr>Document</vt:lpstr>
      <vt:lpstr>Document Microsoft Office Word</vt:lpstr>
      <vt:lpstr>Diapositive 1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berth25e</dc:creator>
  <cp:lastModifiedBy>Erwan</cp:lastModifiedBy>
  <cp:revision>4</cp:revision>
  <dcterms:created xsi:type="dcterms:W3CDTF">2015-05-28T15:51:13Z</dcterms:created>
  <dcterms:modified xsi:type="dcterms:W3CDTF">2015-05-29T12:13:44Z</dcterms:modified>
</cp:coreProperties>
</file>