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D9E6-7A69-4917-BDF9-9E6752181803}" type="datetimeFigureOut">
              <a:rPr lang="fr-FR" smtClean="0"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81FB-7BEA-4DFB-8C42-53300A56E5A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77072"/>
            <a:ext cx="9144000" cy="1470025"/>
          </a:xfrm>
        </p:spPr>
        <p:txBody>
          <a:bodyPr>
            <a:normAutofit/>
          </a:bodyPr>
          <a:lstStyle/>
          <a:p>
            <a:pPr algn="just"/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Dynamiques territoriales </a:t>
            </a: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Brésil</a:t>
            </a:r>
            <a:endParaRPr lang="fr-F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792088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LES ÉLÉMENTS REMARQUABLES DU TERRITOIRE </a:t>
            </a:r>
            <a:r>
              <a:rPr lang="fr-FR" sz="2400" b="1" dirty="0" smtClean="0"/>
              <a:t>DU BRÉSIL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7381" y="332656"/>
          <a:ext cx="7999075" cy="5388694"/>
        </p:xfrm>
        <a:graphic>
          <a:graphicData uri="http://schemas.openxmlformats.org/presentationml/2006/ole">
            <p:oleObj spid="_x0000_s1026" name="Document" r:id="rId3" imgW="6806264" imgH="45843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35696" y="34475"/>
          <a:ext cx="5544616" cy="6880375"/>
        </p:xfrm>
        <a:graphic>
          <a:graphicData uri="http://schemas.openxmlformats.org/presentationml/2006/ole">
            <p:oleObj spid="_x0000_s2050" name="Document" r:id="rId3" imgW="6665899" imgH="827012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Affichage à l'écran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Thème Office</vt:lpstr>
      <vt:lpstr>Document Microsoft Office Word</vt:lpstr>
      <vt:lpstr>Dynamiques territoriales du Brésil</vt:lpstr>
      <vt:lpstr>Diapositive 2</vt:lpstr>
      <vt:lpstr>Diapositive 3</vt:lpstr>
    </vt:vector>
  </TitlesOfParts>
  <Company>Lycée La Fontaine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Dynamiques territoriales du Brésil</dc:title>
  <dc:creator>berth25e</dc:creator>
  <cp:lastModifiedBy>berth25e</cp:lastModifiedBy>
  <cp:revision>1</cp:revision>
  <dcterms:created xsi:type="dcterms:W3CDTF">2015-06-18T13:37:30Z</dcterms:created>
  <dcterms:modified xsi:type="dcterms:W3CDTF">2015-06-18T13:40:59Z</dcterms:modified>
</cp:coreProperties>
</file>