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E6528-4FA4-4B84-A20F-2AE9C5109FBF}" type="datetimeFigureOut">
              <a:rPr lang="fr-FR" smtClean="0"/>
              <a:t>13/09/2015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831AE-56F3-4C6A-96EF-D40A25DCB13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L’Égypte ancienne au IIIe millénaire avant l’ère commune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Carte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67744" y="46606"/>
          <a:ext cx="4608512" cy="6764788"/>
        </p:xfrm>
        <a:graphic>
          <a:graphicData uri="http://schemas.openxmlformats.org/presentationml/2006/ole">
            <p:oleObj spid="_x0000_s1026" name="Document" r:id="rId3" imgW="6642437" imgH="9748070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189038" y="1001713"/>
          <a:ext cx="6765925" cy="4856162"/>
        </p:xfrm>
        <a:graphic>
          <a:graphicData uri="http://schemas.openxmlformats.org/presentationml/2006/ole">
            <p:oleObj spid="_x0000_s2050" name="Document" r:id="rId3" imgW="6766211" imgH="4855854" progId="Word.Document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Affichage à l'écran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Thème Office</vt:lpstr>
      <vt:lpstr>Document Microsoft Word</vt:lpstr>
      <vt:lpstr>L’Égypte ancienne au IIIe millénaire avant l’ère commune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L’Égypte ancienne au IIIe millénaire avant l’ère commune</dc:title>
  <dc:creator>Admin</dc:creator>
  <cp:lastModifiedBy>Admin</cp:lastModifiedBy>
  <cp:revision>1</cp:revision>
  <dcterms:created xsi:type="dcterms:W3CDTF">2015-09-13T20:18:09Z</dcterms:created>
  <dcterms:modified xsi:type="dcterms:W3CDTF">2015-09-13T20:20:38Z</dcterms:modified>
</cp:coreProperties>
</file>