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A92A-0F76-4EE3-B4A5-180361651508}" type="datetimeFigureOut">
              <a:rPr lang="fr-FR" smtClean="0"/>
              <a:pPr/>
              <a:t>16/06/2015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07A2-8982-40E2-A065-9690310AF9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1470025"/>
          </a:xfrm>
        </p:spPr>
        <p:txBody>
          <a:bodyPr>
            <a:normAutofit/>
          </a:bodyPr>
          <a:lstStyle/>
          <a:p>
            <a:pPr algn="just"/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Dynamiques territoriales des États-Unis</a:t>
            </a: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792088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LES ÉLÉMENTS REMARQUABLES DU TERRITOIRE DES ÉTATS-UNIS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3409" y="1556792"/>
          <a:ext cx="9211119" cy="3744415"/>
        </p:xfrm>
        <a:graphic>
          <a:graphicData uri="http://schemas.openxmlformats.org/presentationml/2006/ole">
            <p:oleObj spid="_x0000_s2050" name="Document" r:id="rId3" imgW="9775397" imgH="39747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-18653" y="332656"/>
          <a:ext cx="9199165" cy="6156828"/>
        </p:xfrm>
        <a:graphic>
          <a:graphicData uri="http://schemas.openxmlformats.org/presentationml/2006/ole">
            <p:oleObj spid="_x0000_s1030" name="Document" r:id="rId3" imgW="9903888" imgH="662972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</Words>
  <Application>Microsoft Office PowerPoint</Application>
  <PresentationFormat>Affichage à l'écran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Thème Office</vt:lpstr>
      <vt:lpstr>Document</vt:lpstr>
      <vt:lpstr>Document Microsoft Office Word</vt:lpstr>
      <vt:lpstr>Dynamiques territoriales des États-Unis</vt:lpstr>
      <vt:lpstr>Diapositive 2</vt:lpstr>
      <vt:lpstr>Diapositive 3</vt:lpstr>
    </vt:vector>
  </TitlesOfParts>
  <Company>Lycée La Fontaine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Dynamiques territoriales des États-Unis</dc:title>
  <dc:creator>berth25e</dc:creator>
  <cp:lastModifiedBy>berth25e</cp:lastModifiedBy>
  <cp:revision>18</cp:revision>
  <dcterms:created xsi:type="dcterms:W3CDTF">2015-06-15T15:38:57Z</dcterms:created>
  <dcterms:modified xsi:type="dcterms:W3CDTF">2015-06-16T12:59:57Z</dcterms:modified>
</cp:coreProperties>
</file>