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7A6D-CE73-4CB8-8F5E-01533D344107}" type="datetimeFigureOut">
              <a:rPr lang="fr-FR" smtClean="0"/>
              <a:pPr/>
              <a:t>18/06/2015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83FC-B76E-473C-92DD-F546FFEE7A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Dynamiques géographiques des  grandes aires continentales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752600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L’Amérique du Nord: puissance du Nord, affirmation du Sud</a:t>
            </a:r>
          </a:p>
          <a:p>
            <a:pPr algn="just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DYNAMIQUES TERRITORIALES DES ÉTATS-UNIS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-36230" y="332655"/>
          <a:ext cx="9180229" cy="6168343"/>
        </p:xfrm>
        <a:graphic>
          <a:graphicData uri="http://schemas.openxmlformats.org/presentationml/2006/ole">
            <p:oleObj spid="_x0000_s1030" name="Document" r:id="rId3" imgW="9865737" imgH="662972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4431" y="404665"/>
          <a:ext cx="9148431" cy="6044158"/>
        </p:xfrm>
        <a:graphic>
          <a:graphicData uri="http://schemas.openxmlformats.org/presentationml/2006/ole">
            <p:oleObj spid="_x0000_s16386" name="Document" r:id="rId3" imgW="9966154" imgH="658304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9528" y="260648"/>
          <a:ext cx="9182992" cy="6310996"/>
        </p:xfrm>
        <a:graphic>
          <a:graphicData uri="http://schemas.openxmlformats.org/presentationml/2006/ole">
            <p:oleObj spid="_x0000_s15362" name="Document" r:id="rId3" imgW="9775397" imgH="671807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</Words>
  <Application>Microsoft Office PowerPoint</Application>
  <PresentationFormat>Affichage à l'écran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Thème Office</vt:lpstr>
      <vt:lpstr>Document</vt:lpstr>
      <vt:lpstr>Document Microsoft Office Word</vt:lpstr>
      <vt:lpstr>Dynamiques géographiques des  grandes aires continentales</vt:lpstr>
      <vt:lpstr>Diapositive 2</vt:lpstr>
      <vt:lpstr>Diapositive 3</vt:lpstr>
      <vt:lpstr>Diapositive 4</vt:lpstr>
    </vt:vector>
  </TitlesOfParts>
  <Company>Lycée La Fontaine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berth25e</dc:creator>
  <cp:lastModifiedBy>berth25e</cp:lastModifiedBy>
  <cp:revision>24</cp:revision>
  <dcterms:created xsi:type="dcterms:W3CDTF">2015-06-16T14:08:00Z</dcterms:created>
  <dcterms:modified xsi:type="dcterms:W3CDTF">2015-06-18T14:26:55Z</dcterms:modified>
</cp:coreProperties>
</file>