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38E4-1E39-444B-99DF-0CB80739526E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6544-9649-408D-B8E6-A4B6063964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38E4-1E39-444B-99DF-0CB80739526E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6544-9649-408D-B8E6-A4B6063964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38E4-1E39-444B-99DF-0CB80739526E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6544-9649-408D-B8E6-A4B6063964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38E4-1E39-444B-99DF-0CB80739526E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6544-9649-408D-B8E6-A4B6063964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38E4-1E39-444B-99DF-0CB80739526E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6544-9649-408D-B8E6-A4B6063964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38E4-1E39-444B-99DF-0CB80739526E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6544-9649-408D-B8E6-A4B6063964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38E4-1E39-444B-99DF-0CB80739526E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6544-9649-408D-B8E6-A4B6063964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38E4-1E39-444B-99DF-0CB80739526E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6544-9649-408D-B8E6-A4B6063964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38E4-1E39-444B-99DF-0CB80739526E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6544-9649-408D-B8E6-A4B6063964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38E4-1E39-444B-99DF-0CB80739526E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6544-9649-408D-B8E6-A4B6063964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38E4-1E39-444B-99DF-0CB80739526E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6544-9649-408D-B8E6-A4B6063964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438E4-1E39-444B-99DF-0CB80739526E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96544-9649-408D-B8E6-A4B6063964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La mondialisation, fonctionnement et territoires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L’inégale intégration des territoires dans la mondialisation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-16420" y="0"/>
          <a:ext cx="9160419" cy="6846912"/>
        </p:xfrm>
        <a:graphic>
          <a:graphicData uri="http://schemas.openxmlformats.org/presentationml/2006/ole">
            <p:oleObj spid="_x0000_s3075" name="Document" r:id="rId3" imgW="9797032" imgH="7321037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-14240" y="260647"/>
          <a:ext cx="9158239" cy="6327961"/>
        </p:xfrm>
        <a:graphic>
          <a:graphicData uri="http://schemas.openxmlformats.org/presentationml/2006/ole">
            <p:oleObj spid="_x0000_s1027" name="Document" r:id="rId3" imgW="9815393" imgH="678168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892" y="260648"/>
          <a:ext cx="9247628" cy="6336704"/>
        </p:xfrm>
        <a:graphic>
          <a:graphicData uri="http://schemas.openxmlformats.org/presentationml/2006/ole">
            <p:oleObj spid="_x0000_s2051" name="Document" r:id="rId3" imgW="9835913" imgH="674030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5496" y="332656"/>
          <a:ext cx="9121248" cy="6120680"/>
        </p:xfrm>
        <a:graphic>
          <a:graphicData uri="http://schemas.openxmlformats.org/presentationml/2006/ole">
            <p:oleObj spid="_x0000_s4098" name="Document" r:id="rId3" imgW="9777951" imgH="6561480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</Words>
  <Application>Microsoft Office PowerPoint</Application>
  <PresentationFormat>Affichage à l'écran 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Thème Office</vt:lpstr>
      <vt:lpstr>Document</vt:lpstr>
      <vt:lpstr>Document Microsoft Office Word</vt:lpstr>
      <vt:lpstr>La mondialisation, fonctionnement et territoires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mondialisation, fonctionnement et territoires</dc:title>
  <dc:creator>Admin</dc:creator>
  <cp:lastModifiedBy>Admin</cp:lastModifiedBy>
  <cp:revision>2</cp:revision>
  <dcterms:created xsi:type="dcterms:W3CDTF">2014-07-31T21:10:34Z</dcterms:created>
  <dcterms:modified xsi:type="dcterms:W3CDTF">2014-08-01T19:56:53Z</dcterms:modified>
</cp:coreProperties>
</file>