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838CEC-7C34-42F3-9128-911804875BB9}" type="datetimeFigureOut">
              <a:rPr lang="fr-FR" smtClean="0"/>
              <a:pPr/>
              <a:t>10/08/2014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CA0E9E-ACC2-40EF-B1F1-B84D927AE90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Office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inégalités de développement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2014 </a:t>
            </a:r>
          </a:p>
          <a:p>
            <a:r>
              <a:rPr lang="fr-FR" u="sng" dirty="0" smtClean="0"/>
              <a:t>I</a:t>
            </a:r>
            <a:r>
              <a:rPr lang="fr-FR" dirty="0" smtClean="0"/>
              <a:t>ndice de </a:t>
            </a:r>
            <a:r>
              <a:rPr lang="fr-FR" u="sng" dirty="0" smtClean="0"/>
              <a:t>D</a:t>
            </a:r>
            <a:r>
              <a:rPr lang="fr-FR" dirty="0" smtClean="0"/>
              <a:t>éveloppement </a:t>
            </a:r>
            <a:r>
              <a:rPr lang="fr-FR" u="sng" dirty="0" smtClean="0"/>
              <a:t>H</a:t>
            </a:r>
            <a:r>
              <a:rPr lang="fr-FR" dirty="0" smtClean="0"/>
              <a:t>umain (IDH)</a:t>
            </a:r>
          </a:p>
          <a:p>
            <a:r>
              <a:rPr lang="fr-FR" dirty="0" smtClean="0"/>
              <a:t>Cartographie des données du Rapport annuel mondial sur le Développement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2888" y="260647"/>
          <a:ext cx="9121111" cy="6353753"/>
        </p:xfrm>
        <a:graphic>
          <a:graphicData uri="http://schemas.openxmlformats.org/presentationml/2006/ole">
            <p:oleObj spid="_x0000_s1029" name="Document" r:id="rId3" imgW="9623866" imgH="6704684" progId="Word.Document.8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22</Words>
  <Application>Microsoft Office PowerPoint</Application>
  <PresentationFormat>Affichage à l'écran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Promenade</vt:lpstr>
      <vt:lpstr>Document Microsoft Office Word 97 - 2003</vt:lpstr>
      <vt:lpstr>Les inégalités de développement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inégalités de développement</dc:title>
  <dc:creator>Admin</dc:creator>
  <cp:lastModifiedBy>Admin</cp:lastModifiedBy>
  <cp:revision>7</cp:revision>
  <dcterms:created xsi:type="dcterms:W3CDTF">2014-08-09T13:51:49Z</dcterms:created>
  <dcterms:modified xsi:type="dcterms:W3CDTF">2014-08-10T19:18:26Z</dcterms:modified>
</cp:coreProperties>
</file>