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4A93A-04CB-421B-B3B3-E9423BD8F74A}" type="datetimeFigureOut">
              <a:rPr lang="fr-FR" smtClean="0"/>
              <a:pPr/>
              <a:t>01/08/2014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6CBE7-AC04-4FE3-90DC-218CD48D2C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</a:rPr>
              <a:t>Les espaces maritimes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 smtClean="0">
                <a:solidFill>
                  <a:srgbClr val="002060"/>
                </a:solidFill>
              </a:rPr>
              <a:t>Approche géostratégique</a:t>
            </a:r>
            <a:endParaRPr lang="fr-FR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9238" y="0"/>
          <a:ext cx="9203282" cy="6815274"/>
        </p:xfrm>
        <a:graphic>
          <a:graphicData uri="http://schemas.openxmlformats.org/presentationml/2006/ole">
            <p:oleObj spid="_x0000_s2050" name="Document" r:id="rId3" imgW="9797032" imgH="725447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78355" y="2708920"/>
          <a:ext cx="8587290" cy="1440160"/>
        </p:xfrm>
        <a:graphic>
          <a:graphicData uri="http://schemas.openxmlformats.org/presentationml/2006/ole">
            <p:oleObj spid="_x0000_s1026" name="Document" r:id="rId3" imgW="9777951" imgH="164001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94476" y="332656"/>
          <a:ext cx="9158044" cy="6184276"/>
        </p:xfrm>
        <a:graphic>
          <a:graphicData uri="http://schemas.openxmlformats.org/presentationml/2006/ole">
            <p:oleObj spid="_x0000_s18435" name="Document" r:id="rId3" imgW="9787672" imgH="660897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4569" y="332656"/>
          <a:ext cx="9129431" cy="6202586"/>
        </p:xfrm>
        <a:graphic>
          <a:graphicData uri="http://schemas.openxmlformats.org/presentationml/2006/ole">
            <p:oleObj spid="_x0000_s17410" name="Document" r:id="rId3" imgW="9777951" imgH="6642437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Affichage à l'écran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Thème Office</vt:lpstr>
      <vt:lpstr>Document</vt:lpstr>
      <vt:lpstr>Document Microsoft Office Word</vt:lpstr>
      <vt:lpstr>Les espaces maritimes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espaces maritimes</dc:title>
  <dc:creator>Admin</dc:creator>
  <cp:lastModifiedBy>Admin</cp:lastModifiedBy>
  <cp:revision>3</cp:revision>
  <dcterms:created xsi:type="dcterms:W3CDTF">2014-07-29T20:14:41Z</dcterms:created>
  <dcterms:modified xsi:type="dcterms:W3CDTF">2014-08-01T19:25:44Z</dcterms:modified>
</cp:coreProperties>
</file>