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57689-5B0C-42B3-8DF6-D033F42F1D6E}" type="datetimeFigureOut">
              <a:rPr lang="fr-FR" smtClean="0"/>
              <a:t>02/11/2013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D012B-91BF-46BE-8DB1-1B52E874B67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mondialisation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Sport et mondialisation:</a:t>
            </a:r>
          </a:p>
          <a:p>
            <a:r>
              <a:rPr lang="fr-FR" dirty="0" smtClean="0"/>
              <a:t>Les rendez-vous mondiaux</a:t>
            </a:r>
          </a:p>
          <a:p>
            <a:r>
              <a:rPr lang="fr-FR" dirty="0"/>
              <a:t>(</a:t>
            </a:r>
            <a:r>
              <a:rPr lang="fr-FR" dirty="0" smtClean="0"/>
              <a:t>2013-2022)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671514"/>
          <a:ext cx="9144000" cy="5514974"/>
        </p:xfrm>
        <a:graphic>
          <a:graphicData uri="http://schemas.openxmlformats.org/presentationml/2006/ole">
            <p:oleObj spid="_x0000_s1026" name="Document" r:id="rId3" imgW="9434915" imgH="569036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07504" y="1273486"/>
          <a:ext cx="8938778" cy="4315753"/>
        </p:xfrm>
        <a:graphic>
          <a:graphicData uri="http://schemas.openxmlformats.org/presentationml/2006/ole">
            <p:oleObj spid="_x0000_s2051" name="Document" r:id="rId3" imgW="9611625" imgH="46415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</Words>
  <Application>Microsoft Office PowerPoint</Application>
  <PresentationFormat>Affichage à l'écran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Thème Office</vt:lpstr>
      <vt:lpstr>Document Microsoft Office Word</vt:lpstr>
      <vt:lpstr>La mondialisation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mondialisation</dc:title>
  <dc:creator>Admin</dc:creator>
  <cp:lastModifiedBy>Admin</cp:lastModifiedBy>
  <cp:revision>2</cp:revision>
  <dcterms:created xsi:type="dcterms:W3CDTF">2013-11-02T18:07:00Z</dcterms:created>
  <dcterms:modified xsi:type="dcterms:W3CDTF">2013-11-02T18:21:10Z</dcterms:modified>
</cp:coreProperties>
</file>