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9895F-8E0E-4DF2-AE34-B090618070E5}" type="datetimeFigureOut">
              <a:rPr lang="fr-FR" smtClean="0"/>
              <a:pPr/>
              <a:t>05/11/2013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B2111-055F-4173-88A1-D8BC0E6E4CF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énergies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Iter</a:t>
            </a:r>
            <a:r>
              <a:rPr lang="fr-FR" dirty="0" smtClean="0"/>
              <a:t>, l’énergie nucléaire de demain?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-9206" y="332655"/>
          <a:ext cx="9153205" cy="6187537"/>
        </p:xfrm>
        <a:graphic>
          <a:graphicData uri="http://schemas.openxmlformats.org/presentationml/2006/ole">
            <p:oleObj spid="_x0000_s1027" name="Document" r:id="rId3" imgW="9611625" imgH="649779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</vt:lpstr>
      <vt:lpstr>Les énergies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énergies</dc:title>
  <dc:creator>Admin</dc:creator>
  <cp:lastModifiedBy>Admin</cp:lastModifiedBy>
  <cp:revision>1</cp:revision>
  <dcterms:created xsi:type="dcterms:W3CDTF">2013-11-05T17:26:14Z</dcterms:created>
  <dcterms:modified xsi:type="dcterms:W3CDTF">2013-11-05T20:27:42Z</dcterms:modified>
</cp:coreProperties>
</file>