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B84E6-1C77-46BC-97E4-4D0F5A2830FF}" type="datetimeFigureOut">
              <a:rPr lang="fr-FR" smtClean="0"/>
              <a:t>25/04/2013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D53E-F975-4E1A-897E-E5900BA448E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i="1" dirty="0" err="1" smtClean="0"/>
              <a:t>Northern</a:t>
            </a:r>
            <a:r>
              <a:rPr lang="fr-FR" i="1" dirty="0" smtClean="0"/>
              <a:t> Range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3886200"/>
            <a:ext cx="7643866" cy="1328750"/>
          </a:xfrm>
        </p:spPr>
        <p:txBody>
          <a:bodyPr/>
          <a:lstStyle/>
          <a:p>
            <a:r>
              <a:rPr lang="fr-FR" dirty="0" smtClean="0"/>
              <a:t>Façade maritime mondiale de l’Union Européenne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143108" y="45257"/>
          <a:ext cx="4857784" cy="6769695"/>
        </p:xfrm>
        <a:graphic>
          <a:graphicData uri="http://schemas.openxmlformats.org/presentationml/2006/ole">
            <p:oleObj spid="_x0000_s9218" name="Document" r:id="rId3" imgW="6725552" imgH="93704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214546" y="144813"/>
          <a:ext cx="4714908" cy="6570586"/>
        </p:xfrm>
        <a:graphic>
          <a:graphicData uri="http://schemas.openxmlformats.org/presentationml/2006/ole">
            <p:oleObj spid="_x0000_s10242" name="Document" r:id="rId3" imgW="6725552" imgH="93704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143108" y="45257"/>
          <a:ext cx="4857784" cy="6769695"/>
        </p:xfrm>
        <a:graphic>
          <a:graphicData uri="http://schemas.openxmlformats.org/presentationml/2006/ole">
            <p:oleObj spid="_x0000_s2050" name="Document" r:id="rId3" imgW="6725552" imgH="93704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5984" y="122671"/>
          <a:ext cx="4572031" cy="6612655"/>
        </p:xfrm>
        <a:graphic>
          <a:graphicData uri="http://schemas.openxmlformats.org/presentationml/2006/ole">
            <p:oleObj spid="_x0000_s1026" name="Document" r:id="rId3" imgW="6697487" imgH="968830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41380" y="142852"/>
          <a:ext cx="4688074" cy="6612380"/>
        </p:xfrm>
        <a:graphic>
          <a:graphicData uri="http://schemas.openxmlformats.org/presentationml/2006/ole">
            <p:oleObj spid="_x0000_s4098" name="Document" r:id="rId3" imgW="6642437" imgH="93704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43108" y="64921"/>
          <a:ext cx="4714908" cy="6650227"/>
        </p:xfrm>
        <a:graphic>
          <a:graphicData uri="http://schemas.openxmlformats.org/presentationml/2006/ole">
            <p:oleObj spid="_x0000_s3074" name="Document" r:id="rId3" imgW="6642437" imgH="93704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241379" y="142852"/>
          <a:ext cx="4659655" cy="6572296"/>
        </p:xfrm>
        <a:graphic>
          <a:graphicData uri="http://schemas.openxmlformats.org/presentationml/2006/ole">
            <p:oleObj spid="_x0000_s5122" name="Document" r:id="rId3" imgW="6642437" imgH="93704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143108" y="45257"/>
          <a:ext cx="4857784" cy="6769695"/>
        </p:xfrm>
        <a:graphic>
          <a:graphicData uri="http://schemas.openxmlformats.org/presentationml/2006/ole">
            <p:oleObj spid="_x0000_s6147" name="Document" r:id="rId3" imgW="6725552" imgH="93704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213140" y="142851"/>
          <a:ext cx="4716314" cy="6572545"/>
        </p:xfrm>
        <a:graphic>
          <a:graphicData uri="http://schemas.openxmlformats.org/presentationml/2006/ole">
            <p:oleObj spid="_x0000_s7170" name="Document" r:id="rId3" imgW="6725552" imgH="93704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214546" y="144813"/>
          <a:ext cx="4714908" cy="6570586"/>
        </p:xfrm>
        <a:graphic>
          <a:graphicData uri="http://schemas.openxmlformats.org/presentationml/2006/ole">
            <p:oleObj spid="_x0000_s8194" name="Document" r:id="rId3" imgW="6725552" imgH="937041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</Words>
  <Application>Microsoft Office PowerPoint</Application>
  <PresentationFormat>Affichage à l'écran (4:3)</PresentationFormat>
  <Paragraphs>2</Paragraphs>
  <Slides>11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3" baseType="lpstr">
      <vt:lpstr>Thème Office</vt:lpstr>
      <vt:lpstr>Document Microsoft Office Word</vt:lpstr>
      <vt:lpstr>La Northern Range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Northern Range</dc:title>
  <dc:creator>Admin</dc:creator>
  <cp:lastModifiedBy>Admin</cp:lastModifiedBy>
  <cp:revision>9</cp:revision>
  <dcterms:created xsi:type="dcterms:W3CDTF">2013-04-25T20:05:51Z</dcterms:created>
  <dcterms:modified xsi:type="dcterms:W3CDTF">2013-04-25T20:41:22Z</dcterms:modified>
</cp:coreProperties>
</file>