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3" r:id="rId3"/>
    <p:sldId id="257" r:id="rId4"/>
    <p:sldId id="266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7" r:id="rId14"/>
    <p:sldId id="278" r:id="rId15"/>
    <p:sldId id="273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74" r:id="rId25"/>
    <p:sldId id="294" r:id="rId26"/>
    <p:sldId id="275" r:id="rId27"/>
    <p:sldId id="276" r:id="rId28"/>
    <p:sldId id="287" r:id="rId29"/>
    <p:sldId id="288" r:id="rId30"/>
    <p:sldId id="289" r:id="rId31"/>
    <p:sldId id="290" r:id="rId32"/>
    <p:sldId id="295" r:id="rId33"/>
    <p:sldId id="291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4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61774-3A96-4162-9B4E-1DCA788FCBC5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69AB0-55DF-409A-AEA7-CC18963996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0B758-D4DE-40C9-A289-598E214DFAF7}" type="datetimeFigureOut">
              <a:rPr lang="fr-FR" smtClean="0"/>
              <a:pPr/>
              <a:t>01/06/2013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60AF-8489-40B9-8E6C-9B63490CD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Paris, ville mondiale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Réalités et défis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Text Box 131"/>
            <p:cNvSpPr txBox="1">
              <a:spLocks noChangeArrowheads="1"/>
            </p:cNvSpPr>
            <p:nvPr/>
          </p:nvSpPr>
          <p:spPr bwMode="auto">
            <a:xfrm>
              <a:off x="4953274" y="2565622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7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Text Box 131"/>
            <p:cNvSpPr txBox="1">
              <a:spLocks noChangeArrowheads="1"/>
            </p:cNvSpPr>
            <p:nvPr/>
          </p:nvSpPr>
          <p:spPr bwMode="auto">
            <a:xfrm>
              <a:off x="4953274" y="2565622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7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Text Box 131"/>
            <p:cNvSpPr txBox="1">
              <a:spLocks noChangeArrowheads="1"/>
            </p:cNvSpPr>
            <p:nvPr/>
          </p:nvSpPr>
          <p:spPr bwMode="auto">
            <a:xfrm>
              <a:off x="4953274" y="2565622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7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Text Box 131"/>
            <p:cNvSpPr txBox="1">
              <a:spLocks noChangeArrowheads="1"/>
            </p:cNvSpPr>
            <p:nvPr/>
          </p:nvSpPr>
          <p:spPr bwMode="auto">
            <a:xfrm>
              <a:off x="4953274" y="2565622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3" name="Text Box 150"/>
            <p:cNvSpPr txBox="1">
              <a:spLocks noChangeArrowheads="1"/>
            </p:cNvSpPr>
            <p:nvPr/>
          </p:nvSpPr>
          <p:spPr bwMode="auto">
            <a:xfrm>
              <a:off x="2957786" y="2641822"/>
              <a:ext cx="504552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Text Box 131"/>
            <p:cNvSpPr txBox="1">
              <a:spLocks noChangeArrowheads="1"/>
            </p:cNvSpPr>
            <p:nvPr/>
          </p:nvSpPr>
          <p:spPr bwMode="auto">
            <a:xfrm>
              <a:off x="4953274" y="2565622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9" name="Text Box 134"/>
            <p:cNvSpPr txBox="1">
              <a:spLocks noChangeArrowheads="1"/>
            </p:cNvSpPr>
            <p:nvPr/>
          </p:nvSpPr>
          <p:spPr bwMode="auto">
            <a:xfrm>
              <a:off x="4872311" y="3892771"/>
              <a:ext cx="504552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Oval 186"/>
            <p:cNvSpPr>
              <a:spLocks noChangeArrowheads="1"/>
            </p:cNvSpPr>
            <p:nvPr/>
          </p:nvSpPr>
          <p:spPr bwMode="auto">
            <a:xfrm>
              <a:off x="4314825" y="5057775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Oval 185"/>
            <p:cNvSpPr>
              <a:spLocks noChangeArrowheads="1"/>
            </p:cNvSpPr>
            <p:nvPr/>
          </p:nvSpPr>
          <p:spPr bwMode="auto">
            <a:xfrm>
              <a:off x="6524625" y="3594100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Oval 184"/>
            <p:cNvSpPr>
              <a:spLocks noChangeArrowheads="1"/>
            </p:cNvSpPr>
            <p:nvPr/>
          </p:nvSpPr>
          <p:spPr bwMode="auto">
            <a:xfrm>
              <a:off x="1295400" y="1544638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Arc 168"/>
            <p:cNvSpPr>
              <a:spLocks/>
            </p:cNvSpPr>
            <p:nvPr/>
          </p:nvSpPr>
          <p:spPr bwMode="auto">
            <a:xfrm rot="14626462">
              <a:off x="2260600" y="3057525"/>
              <a:ext cx="3784600" cy="2844800"/>
            </a:xfrm>
            <a:custGeom>
              <a:avLst/>
              <a:gdLst>
                <a:gd name="G0" fmla="+- 20417 0 0"/>
                <a:gd name="G1" fmla="+- 21600 0 0"/>
                <a:gd name="G2" fmla="+- 21600 0 0"/>
                <a:gd name="T0" fmla="*/ 0 w 31304"/>
                <a:gd name="T1" fmla="*/ 14551 h 21600"/>
                <a:gd name="T2" fmla="*/ 31304 w 31304"/>
                <a:gd name="T3" fmla="*/ 2944 h 21600"/>
                <a:gd name="T4" fmla="*/ 20417 w 313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04" h="21600" fill="none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</a:path>
                <a:path w="31304" h="21600" stroke="0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  <a:lnTo>
                    <a:pt x="20417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AutoShape 161"/>
            <p:cNvSpPr>
              <a:spLocks noChangeArrowheads="1"/>
            </p:cNvSpPr>
            <p:nvPr/>
          </p:nvSpPr>
          <p:spPr bwMode="auto">
            <a:xfrm>
              <a:off x="2562225" y="3932238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AutoShape 160"/>
            <p:cNvSpPr>
              <a:spLocks noChangeArrowheads="1"/>
            </p:cNvSpPr>
            <p:nvPr/>
          </p:nvSpPr>
          <p:spPr bwMode="auto">
            <a:xfrm>
              <a:off x="6864350" y="3768725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2162175" y="2794000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Arc 158"/>
            <p:cNvSpPr>
              <a:spLocks/>
            </p:cNvSpPr>
            <p:nvPr/>
          </p:nvSpPr>
          <p:spPr bwMode="auto">
            <a:xfrm rot="19713268">
              <a:off x="2643188" y="1109663"/>
              <a:ext cx="3060700" cy="3122612"/>
            </a:xfrm>
            <a:custGeom>
              <a:avLst/>
              <a:gdLst>
                <a:gd name="G0" fmla="+- 14038 0 0"/>
                <a:gd name="G1" fmla="+- 21600 0 0"/>
                <a:gd name="G2" fmla="+- 21600 0 0"/>
                <a:gd name="T0" fmla="*/ 0 w 24578"/>
                <a:gd name="T1" fmla="*/ 5184 h 21600"/>
                <a:gd name="T2" fmla="*/ 24578 w 24578"/>
                <a:gd name="T3" fmla="*/ 2746 h 21600"/>
                <a:gd name="T4" fmla="*/ 14038 w 245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78" h="21600" fill="none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</a:path>
                <a:path w="24578" h="21600" stroke="0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  <a:lnTo>
                    <a:pt x="14038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 Box 127"/>
            <p:cNvSpPr txBox="1">
              <a:spLocks noChangeArrowheads="1"/>
            </p:cNvSpPr>
            <p:nvPr/>
          </p:nvSpPr>
          <p:spPr bwMode="auto">
            <a:xfrm>
              <a:off x="3838575" y="539115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Saclay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4514850" y="52657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Orsay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Text Box 120"/>
            <p:cNvSpPr txBox="1">
              <a:spLocks noChangeArrowheads="1"/>
            </p:cNvSpPr>
            <p:nvPr/>
          </p:nvSpPr>
          <p:spPr bwMode="auto">
            <a:xfrm>
              <a:off x="1385888" y="28781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Nanterre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Text Box 119"/>
            <p:cNvSpPr txBox="1">
              <a:spLocks noChangeArrowheads="1"/>
            </p:cNvSpPr>
            <p:nvPr/>
          </p:nvSpPr>
          <p:spPr bwMode="auto">
            <a:xfrm>
              <a:off x="1676400" y="1746250"/>
              <a:ext cx="120015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Cergy-Pontoise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9" name="AutoShape 161"/>
          <p:cNvSpPr>
            <a:spLocks noChangeArrowheads="1"/>
          </p:cNvSpPr>
          <p:nvPr/>
        </p:nvSpPr>
        <p:spPr bwMode="auto">
          <a:xfrm>
            <a:off x="4000496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AutoShape 161"/>
          <p:cNvSpPr>
            <a:spLocks noChangeArrowheads="1"/>
          </p:cNvSpPr>
          <p:nvPr/>
        </p:nvSpPr>
        <p:spPr bwMode="auto">
          <a:xfrm>
            <a:off x="4429124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ARIS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6334230"/>
            <a:chOff x="0" y="0"/>
            <a:chExt cx="9515475" cy="6796088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6334230"/>
            <a:chOff x="0" y="0"/>
            <a:chExt cx="9515475" cy="6796088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6334230"/>
            <a:chOff x="0" y="0"/>
            <a:chExt cx="9515475" cy="6796088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1" cy="6334230"/>
            <a:chOff x="0" y="0"/>
            <a:chExt cx="9515475" cy="6796088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315900" cy="660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ORGAN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ISATION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6051" y="428604"/>
          <a:ext cx="8994037" cy="6000791"/>
        </p:xfrm>
        <a:graphic>
          <a:graphicData uri="http://schemas.openxmlformats.org/presentationml/2006/ole">
            <p:oleObj spid="_x0000_s1028" name="Document" r:id="rId3" imgW="9939957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AutoShape 161"/>
            <p:cNvSpPr>
              <a:spLocks noChangeArrowheads="1"/>
            </p:cNvSpPr>
            <p:nvPr/>
          </p:nvSpPr>
          <p:spPr bwMode="auto">
            <a:xfrm>
              <a:off x="2562225" y="3932238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AutoShape 160"/>
            <p:cNvSpPr>
              <a:spLocks noChangeArrowheads="1"/>
            </p:cNvSpPr>
            <p:nvPr/>
          </p:nvSpPr>
          <p:spPr bwMode="auto">
            <a:xfrm>
              <a:off x="6864350" y="3768725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2162175" y="2794000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 Box 127"/>
            <p:cNvSpPr txBox="1">
              <a:spLocks noChangeArrowheads="1"/>
            </p:cNvSpPr>
            <p:nvPr/>
          </p:nvSpPr>
          <p:spPr bwMode="auto">
            <a:xfrm>
              <a:off x="3838575" y="539115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Saclay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4514850" y="52657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Orsay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Text Box 120"/>
            <p:cNvSpPr txBox="1">
              <a:spLocks noChangeArrowheads="1"/>
            </p:cNvSpPr>
            <p:nvPr/>
          </p:nvSpPr>
          <p:spPr bwMode="auto">
            <a:xfrm>
              <a:off x="1385888" y="28781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Nanterre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9" name="AutoShape 161"/>
          <p:cNvSpPr>
            <a:spLocks noChangeArrowheads="1"/>
          </p:cNvSpPr>
          <p:nvPr/>
        </p:nvSpPr>
        <p:spPr bwMode="auto">
          <a:xfrm>
            <a:off x="4000496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AutoShape 161"/>
          <p:cNvSpPr>
            <a:spLocks noChangeArrowheads="1"/>
          </p:cNvSpPr>
          <p:nvPr/>
        </p:nvSpPr>
        <p:spPr bwMode="auto">
          <a:xfrm>
            <a:off x="4429124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Arc 168"/>
            <p:cNvSpPr>
              <a:spLocks/>
            </p:cNvSpPr>
            <p:nvPr/>
          </p:nvSpPr>
          <p:spPr bwMode="auto">
            <a:xfrm rot="14626462">
              <a:off x="2260600" y="3057525"/>
              <a:ext cx="3784600" cy="2844800"/>
            </a:xfrm>
            <a:custGeom>
              <a:avLst/>
              <a:gdLst>
                <a:gd name="G0" fmla="+- 20417 0 0"/>
                <a:gd name="G1" fmla="+- 21600 0 0"/>
                <a:gd name="G2" fmla="+- 21600 0 0"/>
                <a:gd name="T0" fmla="*/ 0 w 31304"/>
                <a:gd name="T1" fmla="*/ 14551 h 21600"/>
                <a:gd name="T2" fmla="*/ 31304 w 31304"/>
                <a:gd name="T3" fmla="*/ 2944 h 21600"/>
                <a:gd name="T4" fmla="*/ 20417 w 313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04" h="21600" fill="none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</a:path>
                <a:path w="31304" h="21600" stroke="0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  <a:lnTo>
                    <a:pt x="20417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AutoShape 161"/>
            <p:cNvSpPr>
              <a:spLocks noChangeArrowheads="1"/>
            </p:cNvSpPr>
            <p:nvPr/>
          </p:nvSpPr>
          <p:spPr bwMode="auto">
            <a:xfrm>
              <a:off x="2562225" y="3932238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AutoShape 160"/>
            <p:cNvSpPr>
              <a:spLocks noChangeArrowheads="1"/>
            </p:cNvSpPr>
            <p:nvPr/>
          </p:nvSpPr>
          <p:spPr bwMode="auto">
            <a:xfrm>
              <a:off x="6864350" y="3768725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2162175" y="2794000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 Box 127"/>
            <p:cNvSpPr txBox="1">
              <a:spLocks noChangeArrowheads="1"/>
            </p:cNvSpPr>
            <p:nvPr/>
          </p:nvSpPr>
          <p:spPr bwMode="auto">
            <a:xfrm>
              <a:off x="3838575" y="539115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Saclay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4514850" y="52657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Orsay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Text Box 120"/>
            <p:cNvSpPr txBox="1">
              <a:spLocks noChangeArrowheads="1"/>
            </p:cNvSpPr>
            <p:nvPr/>
          </p:nvSpPr>
          <p:spPr bwMode="auto">
            <a:xfrm>
              <a:off x="1385888" y="28781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Nanterre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276343" cy="660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VILLE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MONDIALE</a:t>
              </a:r>
              <a:r>
                <a:rPr lang="fr-FR" sz="6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: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9" name="AutoShape 161"/>
          <p:cNvSpPr>
            <a:spLocks noChangeArrowheads="1"/>
          </p:cNvSpPr>
          <p:nvPr/>
        </p:nvSpPr>
        <p:spPr bwMode="auto">
          <a:xfrm>
            <a:off x="4000496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AutoShape 161"/>
          <p:cNvSpPr>
            <a:spLocks noChangeArrowheads="1"/>
          </p:cNvSpPr>
          <p:nvPr/>
        </p:nvSpPr>
        <p:spPr bwMode="auto">
          <a:xfrm>
            <a:off x="4429124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Arc 168"/>
            <p:cNvSpPr>
              <a:spLocks/>
            </p:cNvSpPr>
            <p:nvPr/>
          </p:nvSpPr>
          <p:spPr bwMode="auto">
            <a:xfrm rot="14626462">
              <a:off x="2260600" y="3057525"/>
              <a:ext cx="3784600" cy="2844800"/>
            </a:xfrm>
            <a:custGeom>
              <a:avLst/>
              <a:gdLst>
                <a:gd name="G0" fmla="+- 20417 0 0"/>
                <a:gd name="G1" fmla="+- 21600 0 0"/>
                <a:gd name="G2" fmla="+- 21600 0 0"/>
                <a:gd name="T0" fmla="*/ 0 w 31304"/>
                <a:gd name="T1" fmla="*/ 14551 h 21600"/>
                <a:gd name="T2" fmla="*/ 31304 w 31304"/>
                <a:gd name="T3" fmla="*/ 2944 h 21600"/>
                <a:gd name="T4" fmla="*/ 20417 w 313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04" h="21600" fill="none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</a:path>
                <a:path w="31304" h="21600" stroke="0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  <a:lnTo>
                    <a:pt x="20417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AutoShape 161"/>
            <p:cNvSpPr>
              <a:spLocks noChangeArrowheads="1"/>
            </p:cNvSpPr>
            <p:nvPr/>
          </p:nvSpPr>
          <p:spPr bwMode="auto">
            <a:xfrm>
              <a:off x="2562225" y="3932238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AutoShape 160"/>
            <p:cNvSpPr>
              <a:spLocks noChangeArrowheads="1"/>
            </p:cNvSpPr>
            <p:nvPr/>
          </p:nvSpPr>
          <p:spPr bwMode="auto">
            <a:xfrm>
              <a:off x="6864350" y="3768725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2162175" y="2794000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Arc 158"/>
            <p:cNvSpPr>
              <a:spLocks/>
            </p:cNvSpPr>
            <p:nvPr/>
          </p:nvSpPr>
          <p:spPr bwMode="auto">
            <a:xfrm rot="19713268">
              <a:off x="2643188" y="1109663"/>
              <a:ext cx="3060700" cy="3122612"/>
            </a:xfrm>
            <a:custGeom>
              <a:avLst/>
              <a:gdLst>
                <a:gd name="G0" fmla="+- 14038 0 0"/>
                <a:gd name="G1" fmla="+- 21600 0 0"/>
                <a:gd name="G2" fmla="+- 21600 0 0"/>
                <a:gd name="T0" fmla="*/ 0 w 24578"/>
                <a:gd name="T1" fmla="*/ 5184 h 21600"/>
                <a:gd name="T2" fmla="*/ 24578 w 24578"/>
                <a:gd name="T3" fmla="*/ 2746 h 21600"/>
                <a:gd name="T4" fmla="*/ 14038 w 245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78" h="21600" fill="none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</a:path>
                <a:path w="24578" h="21600" stroke="0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  <a:lnTo>
                    <a:pt x="14038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 Box 127"/>
            <p:cNvSpPr txBox="1">
              <a:spLocks noChangeArrowheads="1"/>
            </p:cNvSpPr>
            <p:nvPr/>
          </p:nvSpPr>
          <p:spPr bwMode="auto">
            <a:xfrm>
              <a:off x="3838575" y="539115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Saclay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4514850" y="52657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Orsay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Text Box 120"/>
            <p:cNvSpPr txBox="1">
              <a:spLocks noChangeArrowheads="1"/>
            </p:cNvSpPr>
            <p:nvPr/>
          </p:nvSpPr>
          <p:spPr bwMode="auto">
            <a:xfrm>
              <a:off x="1385888" y="28781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Nanterre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9" name="AutoShape 161"/>
          <p:cNvSpPr>
            <a:spLocks noChangeArrowheads="1"/>
          </p:cNvSpPr>
          <p:nvPr/>
        </p:nvSpPr>
        <p:spPr bwMode="auto">
          <a:xfrm>
            <a:off x="4000496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AutoShape 161"/>
          <p:cNvSpPr>
            <a:spLocks noChangeArrowheads="1"/>
          </p:cNvSpPr>
          <p:nvPr/>
        </p:nvSpPr>
        <p:spPr bwMode="auto">
          <a:xfrm>
            <a:off x="4429124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-2505182"/>
            <a:ext cx="11696047" cy="12584821"/>
            <a:chOff x="0" y="-2687847"/>
            <a:chExt cx="12548859" cy="13502439"/>
          </a:xfrm>
        </p:grpSpPr>
        <p:sp>
          <p:nvSpPr>
            <p:cNvPr id="121" name="Rectangle 188"/>
            <p:cNvSpPr>
              <a:spLocks noChangeArrowheads="1"/>
            </p:cNvSpPr>
            <p:nvPr/>
          </p:nvSpPr>
          <p:spPr bwMode="auto">
            <a:xfrm>
              <a:off x="6086475" y="3754438"/>
              <a:ext cx="590550" cy="871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AutoShape 191"/>
            <p:cNvSpPr>
              <a:spLocks noChangeArrowheads="1"/>
            </p:cNvSpPr>
            <p:nvPr/>
          </p:nvSpPr>
          <p:spPr bwMode="auto">
            <a:xfrm rot="13479253">
              <a:off x="5833735" y="-2687847"/>
              <a:ext cx="6715124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AutoShape 187"/>
            <p:cNvSpPr>
              <a:spLocks noChangeArrowheads="1"/>
            </p:cNvSpPr>
            <p:nvPr/>
          </p:nvSpPr>
          <p:spPr bwMode="auto">
            <a:xfrm rot="18996361">
              <a:off x="5762625" y="3739104"/>
              <a:ext cx="6715125" cy="7075488"/>
            </a:xfrm>
            <a:custGeom>
              <a:avLst/>
              <a:gdLst>
                <a:gd name="G0" fmla="+- 8532 0 0"/>
                <a:gd name="G1" fmla="+- -8853273 0 0"/>
                <a:gd name="G2" fmla="+- 0 0 -8853273"/>
                <a:gd name="T0" fmla="*/ 0 256 1"/>
                <a:gd name="T1" fmla="*/ 180 256 1"/>
                <a:gd name="G3" fmla="+- -8853273 T0 T1"/>
                <a:gd name="T2" fmla="*/ 0 256 1"/>
                <a:gd name="T3" fmla="*/ 90 256 1"/>
                <a:gd name="G4" fmla="+- -8853273 T2 T3"/>
                <a:gd name="G5" fmla="*/ G4 2 1"/>
                <a:gd name="T4" fmla="*/ 90 256 1"/>
                <a:gd name="T5" fmla="*/ 0 256 1"/>
                <a:gd name="G6" fmla="+- -8853273 T4 T5"/>
                <a:gd name="G7" fmla="*/ G6 2 1"/>
                <a:gd name="G8" fmla="abs -885327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532"/>
                <a:gd name="G18" fmla="*/ 8532 1 2"/>
                <a:gd name="G19" fmla="+- G18 5400 0"/>
                <a:gd name="G20" fmla="cos G19 -8853273"/>
                <a:gd name="G21" fmla="sin G19 -8853273"/>
                <a:gd name="G22" fmla="+- G20 10800 0"/>
                <a:gd name="G23" fmla="+- G21 10800 0"/>
                <a:gd name="G24" fmla="+- 10800 0 G20"/>
                <a:gd name="G25" fmla="+- 8532 10800 0"/>
                <a:gd name="G26" fmla="?: G9 G17 G25"/>
                <a:gd name="G27" fmla="?: G9 0 21600"/>
                <a:gd name="G28" fmla="cos 10800 -8853273"/>
                <a:gd name="G29" fmla="sin 10800 -8853273"/>
                <a:gd name="G30" fmla="sin 8532 -8853273"/>
                <a:gd name="G31" fmla="+- G28 10800 0"/>
                <a:gd name="G32" fmla="+- G29 10800 0"/>
                <a:gd name="G33" fmla="+- G30 10800 0"/>
                <a:gd name="G34" fmla="?: G4 0 G31"/>
                <a:gd name="G35" fmla="?: -8853273 G34 0"/>
                <a:gd name="G36" fmla="?: G6 G35 G31"/>
                <a:gd name="G37" fmla="+- 21600 0 G36"/>
                <a:gd name="G38" fmla="?: G4 0 G33"/>
                <a:gd name="G39" fmla="?: -885327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954 w 21600"/>
                <a:gd name="T15" fmla="*/ 3975 h 21600"/>
                <a:gd name="T16" fmla="*/ 10800 w 21600"/>
                <a:gd name="T17" fmla="*/ 2268 h 21600"/>
                <a:gd name="T18" fmla="*/ 17646 w 21600"/>
                <a:gd name="T19" fmla="*/ 397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7" y="4776"/>
                  </a:moveTo>
                  <a:cubicBezTo>
                    <a:pt x="6358" y="3170"/>
                    <a:pt x="8532" y="2267"/>
                    <a:pt x="10800" y="2268"/>
                  </a:cubicBezTo>
                  <a:cubicBezTo>
                    <a:pt x="13067" y="2268"/>
                    <a:pt x="15241" y="3170"/>
                    <a:pt x="16842" y="4776"/>
                  </a:cubicBezTo>
                  <a:lnTo>
                    <a:pt x="18448" y="3175"/>
                  </a:lnTo>
                  <a:cubicBezTo>
                    <a:pt x="16422" y="1142"/>
                    <a:pt x="13670" y="-1"/>
                    <a:pt x="10799" y="0"/>
                  </a:cubicBezTo>
                  <a:cubicBezTo>
                    <a:pt x="7929" y="0"/>
                    <a:pt x="5177" y="1142"/>
                    <a:pt x="3151" y="3175"/>
                  </a:cubicBez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Oval 186"/>
            <p:cNvSpPr>
              <a:spLocks noChangeArrowheads="1"/>
            </p:cNvSpPr>
            <p:nvPr/>
          </p:nvSpPr>
          <p:spPr bwMode="auto">
            <a:xfrm>
              <a:off x="4314825" y="5057775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Oval 185"/>
            <p:cNvSpPr>
              <a:spLocks noChangeArrowheads="1"/>
            </p:cNvSpPr>
            <p:nvPr/>
          </p:nvSpPr>
          <p:spPr bwMode="auto">
            <a:xfrm>
              <a:off x="6524625" y="3594100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Oval 184"/>
            <p:cNvSpPr>
              <a:spLocks noChangeArrowheads="1"/>
            </p:cNvSpPr>
            <p:nvPr/>
          </p:nvSpPr>
          <p:spPr bwMode="auto">
            <a:xfrm>
              <a:off x="1295400" y="1544638"/>
              <a:ext cx="2057400" cy="1962150"/>
            </a:xfrm>
            <a:prstGeom prst="ellipse">
              <a:avLst/>
            </a:prstGeom>
            <a:gradFill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182"/>
            <p:cNvSpPr>
              <a:spLocks noChangeArrowheads="1"/>
            </p:cNvSpPr>
            <p:nvPr/>
          </p:nvSpPr>
          <p:spPr bwMode="auto">
            <a:xfrm>
              <a:off x="5486400" y="920750"/>
              <a:ext cx="628650" cy="622300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Rectangle 180"/>
            <p:cNvSpPr>
              <a:spLocks noChangeArrowheads="1"/>
            </p:cNvSpPr>
            <p:nvPr/>
          </p:nvSpPr>
          <p:spPr bwMode="auto">
            <a:xfrm>
              <a:off x="2876550" y="3014663"/>
              <a:ext cx="657225" cy="63817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Oval 179"/>
            <p:cNvSpPr>
              <a:spLocks noChangeArrowheads="1"/>
            </p:cNvSpPr>
            <p:nvPr/>
          </p:nvSpPr>
          <p:spPr bwMode="auto">
            <a:xfrm rot="1378585">
              <a:off x="1890713" y="2735263"/>
              <a:ext cx="4160837" cy="660400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177"/>
            <p:cNvSpPr>
              <a:spLocks noChangeArrowheads="1"/>
            </p:cNvSpPr>
            <p:nvPr/>
          </p:nvSpPr>
          <p:spPr bwMode="auto">
            <a:xfrm>
              <a:off x="4791075" y="291941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Rectangle 176"/>
            <p:cNvSpPr>
              <a:spLocks noChangeArrowheads="1"/>
            </p:cNvSpPr>
            <p:nvPr/>
          </p:nvSpPr>
          <p:spPr bwMode="auto">
            <a:xfrm>
              <a:off x="5413375" y="2952750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Rectangle 175"/>
            <p:cNvSpPr>
              <a:spLocks noChangeArrowheads="1"/>
            </p:cNvSpPr>
            <p:nvPr/>
          </p:nvSpPr>
          <p:spPr bwMode="auto">
            <a:xfrm>
              <a:off x="5419725" y="3654425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174"/>
            <p:cNvSpPr>
              <a:spLocks noChangeArrowheads="1"/>
            </p:cNvSpPr>
            <p:nvPr/>
          </p:nvSpPr>
          <p:spPr bwMode="auto">
            <a:xfrm>
              <a:off x="4791075" y="4322763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AutoShape 173"/>
            <p:cNvSpPr>
              <a:spLocks noChangeShapeType="1"/>
            </p:cNvSpPr>
            <p:nvPr/>
          </p:nvSpPr>
          <p:spPr bwMode="auto">
            <a:xfrm>
              <a:off x="5480050" y="3076575"/>
              <a:ext cx="33623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AutoShape 172"/>
            <p:cNvSpPr>
              <a:spLocks noChangeShapeType="1"/>
            </p:cNvSpPr>
            <p:nvPr/>
          </p:nvSpPr>
          <p:spPr bwMode="auto">
            <a:xfrm>
              <a:off x="5648325" y="3875088"/>
              <a:ext cx="3448050" cy="146685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Arc 190"/>
            <p:cNvSpPr>
              <a:spLocks/>
            </p:cNvSpPr>
            <p:nvPr/>
          </p:nvSpPr>
          <p:spPr bwMode="auto">
            <a:xfrm rot="4256652">
              <a:off x="3308500" y="1804173"/>
              <a:ext cx="4878388" cy="2854325"/>
            </a:xfrm>
            <a:custGeom>
              <a:avLst/>
              <a:gdLst>
                <a:gd name="G0" fmla="+- 18742 0 0"/>
                <a:gd name="G1" fmla="+- 21600 0 0"/>
                <a:gd name="G2" fmla="+- 21600 0 0"/>
                <a:gd name="T0" fmla="*/ 0 w 40342"/>
                <a:gd name="T1" fmla="*/ 10863 h 21679"/>
                <a:gd name="T2" fmla="*/ 40342 w 40342"/>
                <a:gd name="T3" fmla="*/ 21679 h 21679"/>
                <a:gd name="T4" fmla="*/ 18742 w 40342"/>
                <a:gd name="T5" fmla="*/ 21600 h 2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42" h="21679" fill="none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</a:path>
                <a:path w="40342" h="21679" stroke="0" extrusionOk="0">
                  <a:moveTo>
                    <a:pt x="-1" y="10862"/>
                  </a:moveTo>
                  <a:cubicBezTo>
                    <a:pt x="3848" y="4144"/>
                    <a:pt x="10999" y="-1"/>
                    <a:pt x="18742" y="0"/>
                  </a:cubicBezTo>
                  <a:cubicBezTo>
                    <a:pt x="30671" y="0"/>
                    <a:pt x="40342" y="9670"/>
                    <a:pt x="40342" y="21600"/>
                  </a:cubicBezTo>
                  <a:cubicBezTo>
                    <a:pt x="40342" y="21626"/>
                    <a:pt x="40341" y="21652"/>
                    <a:pt x="40341" y="21678"/>
                  </a:cubicBezTo>
                  <a:lnTo>
                    <a:pt x="18742" y="21600"/>
                  </a:lnTo>
                  <a:close/>
                </a:path>
              </a:pathLst>
            </a:custGeom>
            <a:noFill/>
            <a:ln w="28575">
              <a:solidFill>
                <a:srgbClr val="365F9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AutoShape 189"/>
            <p:cNvSpPr>
              <a:spLocks noChangeShapeType="1"/>
            </p:cNvSpPr>
            <p:nvPr/>
          </p:nvSpPr>
          <p:spPr bwMode="auto">
            <a:xfrm flipV="1">
              <a:off x="4905365" y="843089"/>
              <a:ext cx="0" cy="21177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Rectangle 171"/>
            <p:cNvSpPr>
              <a:spLocks noChangeArrowheads="1"/>
            </p:cNvSpPr>
            <p:nvPr/>
          </p:nvSpPr>
          <p:spPr bwMode="auto">
            <a:xfrm>
              <a:off x="6038850" y="5391150"/>
              <a:ext cx="228600" cy="219075"/>
            </a:xfrm>
            <a:prstGeom prst="rect">
              <a:avLst/>
            </a:prstGeom>
            <a:solidFill>
              <a:srgbClr val="365F91"/>
            </a:solidFill>
            <a:ln w="38100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AutoShape 169"/>
            <p:cNvSpPr>
              <a:spLocks noChangeShapeType="1"/>
            </p:cNvSpPr>
            <p:nvPr/>
          </p:nvSpPr>
          <p:spPr bwMode="auto">
            <a:xfrm>
              <a:off x="1628775" y="2117725"/>
              <a:ext cx="6315075" cy="264795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Arc 168"/>
            <p:cNvSpPr>
              <a:spLocks/>
            </p:cNvSpPr>
            <p:nvPr/>
          </p:nvSpPr>
          <p:spPr bwMode="auto">
            <a:xfrm rot="14626462">
              <a:off x="2260600" y="3057525"/>
              <a:ext cx="3784600" cy="2844800"/>
            </a:xfrm>
            <a:custGeom>
              <a:avLst/>
              <a:gdLst>
                <a:gd name="G0" fmla="+- 20417 0 0"/>
                <a:gd name="G1" fmla="+- 21600 0 0"/>
                <a:gd name="G2" fmla="+- 21600 0 0"/>
                <a:gd name="T0" fmla="*/ 0 w 31304"/>
                <a:gd name="T1" fmla="*/ 14551 h 21600"/>
                <a:gd name="T2" fmla="*/ 31304 w 31304"/>
                <a:gd name="T3" fmla="*/ 2944 h 21600"/>
                <a:gd name="T4" fmla="*/ 20417 w 313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04" h="21600" fill="none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</a:path>
                <a:path w="31304" h="21600" stroke="0" extrusionOk="0">
                  <a:moveTo>
                    <a:pt x="-1" y="14550"/>
                  </a:moveTo>
                  <a:cubicBezTo>
                    <a:pt x="3006" y="5842"/>
                    <a:pt x="11204" y="-1"/>
                    <a:pt x="20417" y="0"/>
                  </a:cubicBezTo>
                  <a:cubicBezTo>
                    <a:pt x="24242" y="0"/>
                    <a:pt x="27999" y="1016"/>
                    <a:pt x="31303" y="2944"/>
                  </a:cubicBezTo>
                  <a:lnTo>
                    <a:pt x="20417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Rectangle 167"/>
            <p:cNvSpPr>
              <a:spLocks noChangeArrowheads="1"/>
            </p:cNvSpPr>
            <p:nvPr/>
          </p:nvSpPr>
          <p:spPr bwMode="auto">
            <a:xfrm>
              <a:off x="2790825" y="2333625"/>
              <a:ext cx="485775" cy="46037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AutoShape 166"/>
            <p:cNvSpPr>
              <a:spLocks noChangeShapeType="1"/>
            </p:cNvSpPr>
            <p:nvPr/>
          </p:nvSpPr>
          <p:spPr bwMode="auto">
            <a:xfrm flipH="1">
              <a:off x="1085850" y="4446588"/>
              <a:ext cx="3705225" cy="0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AutoShape 165"/>
            <p:cNvSpPr>
              <a:spLocks noChangeShapeType="1"/>
            </p:cNvSpPr>
            <p:nvPr/>
          </p:nvSpPr>
          <p:spPr bwMode="auto">
            <a:xfrm>
              <a:off x="5260975" y="4322763"/>
              <a:ext cx="0" cy="2473325"/>
            </a:xfrm>
            <a:prstGeom prst="straightConnector1">
              <a:avLst/>
            </a:prstGeom>
            <a:noFill/>
            <a:ln w="57150">
              <a:solidFill>
                <a:srgbClr val="548DD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AutoShape 164"/>
            <p:cNvSpPr>
              <a:spLocks noChangeArrowheads="1"/>
            </p:cNvSpPr>
            <p:nvPr/>
          </p:nvSpPr>
          <p:spPr bwMode="auto">
            <a:xfrm>
              <a:off x="6864350" y="4265613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AutoShape 163"/>
            <p:cNvSpPr>
              <a:spLocks noChangeArrowheads="1"/>
            </p:cNvSpPr>
            <p:nvPr/>
          </p:nvSpPr>
          <p:spPr bwMode="auto">
            <a:xfrm>
              <a:off x="4683125" y="3292475"/>
              <a:ext cx="442913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571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AutoShape 162"/>
            <p:cNvSpPr>
              <a:spLocks noChangeArrowheads="1"/>
            </p:cNvSpPr>
            <p:nvPr/>
          </p:nvSpPr>
          <p:spPr bwMode="auto">
            <a:xfrm>
              <a:off x="5948363" y="1109663"/>
              <a:ext cx="442912" cy="361950"/>
            </a:xfrm>
            <a:prstGeom prst="hexagon">
              <a:avLst>
                <a:gd name="adj" fmla="val 30592"/>
                <a:gd name="vf" fmla="val 115470"/>
              </a:avLst>
            </a:prstGeom>
            <a:solidFill>
              <a:srgbClr val="243F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AutoShape 161"/>
            <p:cNvSpPr>
              <a:spLocks noChangeArrowheads="1"/>
            </p:cNvSpPr>
            <p:nvPr/>
          </p:nvSpPr>
          <p:spPr bwMode="auto">
            <a:xfrm>
              <a:off x="2562225" y="3932238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AutoShape 160"/>
            <p:cNvSpPr>
              <a:spLocks noChangeArrowheads="1"/>
            </p:cNvSpPr>
            <p:nvPr/>
          </p:nvSpPr>
          <p:spPr bwMode="auto">
            <a:xfrm>
              <a:off x="6864350" y="3768725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AutoShape 159"/>
            <p:cNvSpPr>
              <a:spLocks noChangeArrowheads="1"/>
            </p:cNvSpPr>
            <p:nvPr/>
          </p:nvSpPr>
          <p:spPr bwMode="auto">
            <a:xfrm>
              <a:off x="2162175" y="2794000"/>
              <a:ext cx="457200" cy="457200"/>
            </a:xfrm>
            <a:prstGeom prst="diamond">
              <a:avLst/>
            </a:prstGeom>
            <a:solidFill>
              <a:srgbClr val="FFC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Arc 158"/>
            <p:cNvSpPr>
              <a:spLocks/>
            </p:cNvSpPr>
            <p:nvPr/>
          </p:nvSpPr>
          <p:spPr bwMode="auto">
            <a:xfrm rot="19713268">
              <a:off x="2643188" y="1109663"/>
              <a:ext cx="3060700" cy="3122612"/>
            </a:xfrm>
            <a:custGeom>
              <a:avLst/>
              <a:gdLst>
                <a:gd name="G0" fmla="+- 14038 0 0"/>
                <a:gd name="G1" fmla="+- 21600 0 0"/>
                <a:gd name="G2" fmla="+- 21600 0 0"/>
                <a:gd name="T0" fmla="*/ 0 w 24578"/>
                <a:gd name="T1" fmla="*/ 5184 h 21600"/>
                <a:gd name="T2" fmla="*/ 24578 w 24578"/>
                <a:gd name="T3" fmla="*/ 2746 h 21600"/>
                <a:gd name="T4" fmla="*/ 14038 w 245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78" h="21600" fill="none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</a:path>
                <a:path w="24578" h="21600" stroke="0" extrusionOk="0">
                  <a:moveTo>
                    <a:pt x="-1" y="5183"/>
                  </a:moveTo>
                  <a:cubicBezTo>
                    <a:pt x="3912" y="1838"/>
                    <a:pt x="8890" y="-1"/>
                    <a:pt x="14038" y="0"/>
                  </a:cubicBezTo>
                  <a:cubicBezTo>
                    <a:pt x="17728" y="0"/>
                    <a:pt x="21356" y="945"/>
                    <a:pt x="24577" y="2746"/>
                  </a:cubicBezTo>
                  <a:lnTo>
                    <a:pt x="14038" y="21600"/>
                  </a:lnTo>
                  <a:close/>
                </a:path>
              </a:pathLst>
            </a:custGeom>
            <a:noFill/>
            <a:ln w="76200">
              <a:solidFill>
                <a:srgbClr val="FFC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AutoShape 157"/>
            <p:cNvSpPr>
              <a:spLocks noChangeArrowheads="1"/>
            </p:cNvSpPr>
            <p:nvPr/>
          </p:nvSpPr>
          <p:spPr bwMode="auto">
            <a:xfrm rot="5400000">
              <a:off x="8762999" y="3890669"/>
              <a:ext cx="1295400" cy="342900"/>
            </a:xfrm>
            <a:prstGeom prst="triangle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152"/>
            <p:cNvGrpSpPr>
              <a:grpSpLocks/>
            </p:cNvGrpSpPr>
            <p:nvPr/>
          </p:nvGrpSpPr>
          <p:grpSpPr bwMode="auto">
            <a:xfrm>
              <a:off x="1676400" y="3594100"/>
              <a:ext cx="585788" cy="531813"/>
              <a:chOff x="3360" y="5042"/>
              <a:chExt cx="923" cy="838"/>
            </a:xfrm>
          </p:grpSpPr>
          <p:sp>
            <p:nvSpPr>
              <p:cNvPr id="159" name="AutoShape 15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①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49"/>
            <p:cNvGrpSpPr>
              <a:grpSpLocks/>
            </p:cNvGrpSpPr>
            <p:nvPr/>
          </p:nvGrpSpPr>
          <p:grpSpPr bwMode="auto">
            <a:xfrm>
              <a:off x="2876550" y="2481263"/>
              <a:ext cx="585788" cy="531812"/>
              <a:chOff x="3360" y="5042"/>
              <a:chExt cx="923" cy="838"/>
            </a:xfrm>
          </p:grpSpPr>
          <p:sp>
            <p:nvSpPr>
              <p:cNvPr id="162" name="AutoShape 151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Text Box 150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②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609975" y="2778125"/>
              <a:ext cx="585788" cy="531813"/>
              <a:chOff x="3360" y="5042"/>
              <a:chExt cx="923" cy="838"/>
            </a:xfrm>
          </p:grpSpPr>
          <p:sp>
            <p:nvSpPr>
              <p:cNvPr id="165" name="AutoShape 14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Text Box 14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③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3748088" y="3252788"/>
              <a:ext cx="585787" cy="531812"/>
              <a:chOff x="3360" y="5042"/>
              <a:chExt cx="923" cy="838"/>
            </a:xfrm>
          </p:grpSpPr>
          <p:sp>
            <p:nvSpPr>
              <p:cNvPr id="168" name="AutoShape 14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Text Box 14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④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0"/>
            <p:cNvGrpSpPr>
              <a:grpSpLocks/>
            </p:cNvGrpSpPr>
            <p:nvPr/>
          </p:nvGrpSpPr>
          <p:grpSpPr bwMode="auto">
            <a:xfrm>
              <a:off x="4233863" y="3009900"/>
              <a:ext cx="585787" cy="531813"/>
              <a:chOff x="3360" y="5042"/>
              <a:chExt cx="923" cy="838"/>
            </a:xfrm>
          </p:grpSpPr>
          <p:sp>
            <p:nvSpPr>
              <p:cNvPr id="171" name="AutoShape 14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Text Box 14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⑤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3" name="Rectangle 139"/>
            <p:cNvSpPr>
              <a:spLocks noChangeArrowheads="1"/>
            </p:cNvSpPr>
            <p:nvPr/>
          </p:nvSpPr>
          <p:spPr bwMode="auto">
            <a:xfrm>
              <a:off x="5184775" y="4103688"/>
              <a:ext cx="228600" cy="219075"/>
            </a:xfrm>
            <a:prstGeom prst="rect">
              <a:avLst/>
            </a:prstGeom>
            <a:solidFill>
              <a:srgbClr val="54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8" name="Group 136"/>
            <p:cNvGrpSpPr>
              <a:grpSpLocks/>
            </p:cNvGrpSpPr>
            <p:nvPr/>
          </p:nvGrpSpPr>
          <p:grpSpPr bwMode="auto">
            <a:xfrm>
              <a:off x="4433888" y="3397250"/>
              <a:ext cx="585787" cy="531813"/>
              <a:chOff x="3360" y="5042"/>
              <a:chExt cx="923" cy="838"/>
            </a:xfrm>
          </p:grpSpPr>
          <p:sp>
            <p:nvSpPr>
              <p:cNvPr id="175" name="AutoShape 138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Text Box 137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⑥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791075" y="3732213"/>
              <a:ext cx="585788" cy="531812"/>
              <a:chOff x="3360" y="5042"/>
              <a:chExt cx="923" cy="838"/>
            </a:xfrm>
          </p:grpSpPr>
          <p:sp>
            <p:nvSpPr>
              <p:cNvPr id="178" name="AutoShape 135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Text Box 134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⑦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4872038" y="2405063"/>
              <a:ext cx="585787" cy="531812"/>
              <a:chOff x="3360" y="5042"/>
              <a:chExt cx="923" cy="838"/>
            </a:xfrm>
          </p:grpSpPr>
          <p:sp>
            <p:nvSpPr>
              <p:cNvPr id="181" name="AutoShape 132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Text Box 131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⑧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3" name="Text Box 129"/>
            <p:cNvSpPr txBox="1">
              <a:spLocks noChangeArrowheads="1"/>
            </p:cNvSpPr>
            <p:nvPr/>
          </p:nvSpPr>
          <p:spPr bwMode="auto">
            <a:xfrm>
              <a:off x="1085850" y="353218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Versailles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 Box 128"/>
            <p:cNvSpPr txBox="1">
              <a:spLocks noChangeArrowheads="1"/>
            </p:cNvSpPr>
            <p:nvPr/>
          </p:nvSpPr>
          <p:spPr bwMode="auto">
            <a:xfrm>
              <a:off x="827088" y="4122738"/>
              <a:ext cx="2097081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Saint-Quentin-en-Yvelines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 Box 127"/>
            <p:cNvSpPr txBox="1">
              <a:spLocks noChangeArrowheads="1"/>
            </p:cNvSpPr>
            <p:nvPr/>
          </p:nvSpPr>
          <p:spPr bwMode="auto">
            <a:xfrm>
              <a:off x="3838575" y="539115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Saclay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4514850" y="52657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Orsay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Text Box 125"/>
            <p:cNvSpPr txBox="1">
              <a:spLocks noChangeArrowheads="1"/>
            </p:cNvSpPr>
            <p:nvPr/>
          </p:nvSpPr>
          <p:spPr bwMode="auto">
            <a:xfrm>
              <a:off x="7162800" y="4044950"/>
              <a:ext cx="13049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Marne-la-Vallée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22"/>
            <p:cNvGrpSpPr>
              <a:grpSpLocks/>
            </p:cNvGrpSpPr>
            <p:nvPr/>
          </p:nvGrpSpPr>
          <p:grpSpPr bwMode="auto">
            <a:xfrm>
              <a:off x="6524625" y="3883025"/>
              <a:ext cx="585788" cy="531813"/>
              <a:chOff x="3360" y="5042"/>
              <a:chExt cx="923" cy="838"/>
            </a:xfrm>
          </p:grpSpPr>
          <p:sp>
            <p:nvSpPr>
              <p:cNvPr id="189" name="AutoShape 124"/>
              <p:cNvSpPr>
                <a:spLocks noChangeArrowheads="1"/>
              </p:cNvSpPr>
              <p:nvPr/>
            </p:nvSpPr>
            <p:spPr bwMode="auto">
              <a:xfrm>
                <a:off x="3360" y="5042"/>
                <a:ext cx="923" cy="838"/>
              </a:xfrm>
              <a:prstGeom prst="star5">
                <a:avLst/>
              </a:prstGeom>
              <a:solidFill>
                <a:srgbClr val="FFFFFF"/>
              </a:solidFill>
              <a:ln w="2857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Text Box 123"/>
              <p:cNvSpPr txBox="1">
                <a:spLocks noChangeArrowheads="1"/>
              </p:cNvSpPr>
              <p:nvPr/>
            </p:nvSpPr>
            <p:spPr bwMode="auto">
              <a:xfrm>
                <a:off x="3488" y="5295"/>
                <a:ext cx="795" cy="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⑨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1" name="Text Box 121"/>
            <p:cNvSpPr txBox="1">
              <a:spLocks noChangeArrowheads="1"/>
            </p:cNvSpPr>
            <p:nvPr/>
          </p:nvSpPr>
          <p:spPr bwMode="auto">
            <a:xfrm>
              <a:off x="2876550" y="20399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 Défense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Text Box 120"/>
            <p:cNvSpPr txBox="1">
              <a:spLocks noChangeArrowheads="1"/>
            </p:cNvSpPr>
            <p:nvPr/>
          </p:nvSpPr>
          <p:spPr bwMode="auto">
            <a:xfrm>
              <a:off x="1385888" y="28781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Nanterre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Text Box 119"/>
            <p:cNvSpPr txBox="1">
              <a:spLocks noChangeArrowheads="1"/>
            </p:cNvSpPr>
            <p:nvPr/>
          </p:nvSpPr>
          <p:spPr bwMode="auto">
            <a:xfrm>
              <a:off x="1676400" y="1746250"/>
              <a:ext cx="120015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Cergy-Pontoise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 Box 118"/>
            <p:cNvSpPr txBox="1">
              <a:spLocks noChangeArrowheads="1"/>
            </p:cNvSpPr>
            <p:nvPr/>
          </p:nvSpPr>
          <p:spPr bwMode="auto">
            <a:xfrm>
              <a:off x="5238750" y="1544638"/>
              <a:ext cx="876300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Roissy CDG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Text Box 116"/>
            <p:cNvSpPr txBox="1">
              <a:spLocks noChangeArrowheads="1"/>
            </p:cNvSpPr>
            <p:nvPr/>
          </p:nvSpPr>
          <p:spPr bwMode="auto">
            <a:xfrm>
              <a:off x="2733675" y="3135313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Boulogne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Text Box 115"/>
            <p:cNvSpPr txBox="1">
              <a:spLocks noChangeArrowheads="1"/>
            </p:cNvSpPr>
            <p:nvPr/>
          </p:nvSpPr>
          <p:spPr bwMode="auto">
            <a:xfrm>
              <a:off x="6186488" y="3413125"/>
              <a:ext cx="876300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Bois de Vincennes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Text Box 192"/>
            <p:cNvSpPr txBox="1">
              <a:spLocks noChangeArrowheads="1"/>
            </p:cNvSpPr>
            <p:nvPr/>
          </p:nvSpPr>
          <p:spPr bwMode="auto">
            <a:xfrm>
              <a:off x="209550" y="1052237"/>
              <a:ext cx="1141928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Le Havre et la NORTHERN RANGE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Text Box 114"/>
            <p:cNvSpPr txBox="1">
              <a:spLocks noChangeArrowheads="1"/>
            </p:cNvSpPr>
            <p:nvPr/>
          </p:nvSpPr>
          <p:spPr bwMode="auto">
            <a:xfrm>
              <a:off x="8842375" y="2587625"/>
              <a:ext cx="8763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Strasbourg et l’EUROPE RH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É</a:t>
              </a: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NANE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Text Box 113"/>
            <p:cNvSpPr txBox="1">
              <a:spLocks noChangeArrowheads="1"/>
            </p:cNvSpPr>
            <p:nvPr/>
          </p:nvSpPr>
          <p:spPr bwMode="auto">
            <a:xfrm>
              <a:off x="4076700" y="987425"/>
              <a:ext cx="876300" cy="1203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Bruxelles, la RANDSTAT HOLLAND et Londres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WordArt 193"/>
            <p:cNvSpPr>
              <a:spLocks noChangeArrowheads="1" noChangeShapeType="1" noTextEdit="1"/>
            </p:cNvSpPr>
            <p:nvPr/>
          </p:nvSpPr>
          <p:spPr bwMode="auto">
            <a:xfrm rot="2907648">
              <a:off x="5809686" y="632766"/>
              <a:ext cx="4329112" cy="289083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Down">
                <a:avLst>
                  <a:gd name="adj" fmla="val 952899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l'Archipel Métropolitain Mondial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2" name="WordArt 112"/>
            <p:cNvSpPr>
              <a:spLocks noChangeArrowheads="1" noChangeShapeType="1" noTextEdit="1"/>
            </p:cNvSpPr>
            <p:nvPr/>
          </p:nvSpPr>
          <p:spPr bwMode="auto">
            <a:xfrm rot="18997652">
              <a:off x="5940778" y="4714875"/>
              <a:ext cx="4067176" cy="277177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2082464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2F2F2"/>
                  </a:solidFill>
                  <a:effectLst/>
                  <a:latin typeface="Arial Black"/>
                </a:rPr>
                <a:t>Connexion la dorsale européenne</a:t>
              </a:r>
              <a:endParaRPr lang="fr-FR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F2F2"/>
                </a:solidFill>
                <a:effectLst/>
                <a:latin typeface="Arial Black"/>
              </a:endParaRPr>
            </a:p>
          </p:txBody>
        </p:sp>
        <p:sp>
          <p:nvSpPr>
            <p:cNvPr id="203" name="Text Box 111"/>
            <p:cNvSpPr txBox="1">
              <a:spLocks noChangeArrowheads="1"/>
            </p:cNvSpPr>
            <p:nvPr/>
          </p:nvSpPr>
          <p:spPr bwMode="auto">
            <a:xfrm>
              <a:off x="209550" y="4227513"/>
              <a:ext cx="876300" cy="116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Vers</a:t>
              </a: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1" u="none" strike="noStrike" cap="none" normalizeH="0" baseline="0" smtClean="0">
                  <a:ln>
                    <a:noFill/>
                  </a:ln>
                  <a:solidFill>
                    <a:srgbClr val="4F6228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Rennes, Bordeaux et le GRAND OUEST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9" name="AutoShape 161"/>
          <p:cNvSpPr>
            <a:spLocks noChangeArrowheads="1"/>
          </p:cNvSpPr>
          <p:nvPr/>
        </p:nvSpPr>
        <p:spPr bwMode="auto">
          <a:xfrm>
            <a:off x="4000496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AutoShape 161"/>
          <p:cNvSpPr>
            <a:spLocks noChangeArrowheads="1"/>
          </p:cNvSpPr>
          <p:nvPr/>
        </p:nvSpPr>
        <p:spPr bwMode="auto">
          <a:xfrm>
            <a:off x="4429124" y="5072074"/>
            <a:ext cx="426129" cy="426129"/>
          </a:xfrm>
          <a:prstGeom prst="diamond">
            <a:avLst/>
          </a:prstGeom>
          <a:solidFill>
            <a:srgbClr val="FFC0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AutoShape 164"/>
          <p:cNvSpPr>
            <a:spLocks noChangeArrowheads="1"/>
          </p:cNvSpPr>
          <p:nvPr/>
        </p:nvSpPr>
        <p:spPr bwMode="auto">
          <a:xfrm>
            <a:off x="4714876" y="5357826"/>
            <a:ext cx="412813" cy="337352"/>
          </a:xfrm>
          <a:prstGeom prst="hexagon">
            <a:avLst>
              <a:gd name="adj" fmla="val 30592"/>
              <a:gd name="vf" fmla="val 115470"/>
            </a:avLst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28" y="5786454"/>
            <a:ext cx="8763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É</a:t>
            </a: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vry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57818" y="5214950"/>
            <a:ext cx="5667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Orly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86710" y="5286388"/>
            <a:ext cx="8763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Lyon et le NORD de l’ITALIE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86182" y="5929330"/>
            <a:ext cx="8763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Vers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cs typeface="Arial" pitchFamily="34" charset="0"/>
              </a:rPr>
              <a:t>Orléans et le CENTRE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522581" cy="4619356"/>
            <a:chOff x="0" y="0"/>
            <a:chExt cx="9144000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6" name="Text Box 137"/>
            <p:cNvSpPr txBox="1">
              <a:spLocks noChangeArrowheads="1"/>
            </p:cNvSpPr>
            <p:nvPr/>
          </p:nvSpPr>
          <p:spPr bwMode="auto">
            <a:xfrm>
              <a:off x="4515124" y="3557810"/>
              <a:ext cx="504551" cy="366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09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9" name="Text Box 144"/>
            <p:cNvSpPr txBox="1">
              <a:spLocks noChangeArrowheads="1"/>
            </p:cNvSpPr>
            <p:nvPr/>
          </p:nvSpPr>
          <p:spPr bwMode="auto">
            <a:xfrm>
              <a:off x="3829323" y="3413347"/>
              <a:ext cx="504551" cy="36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Text Box 141"/>
            <p:cNvSpPr txBox="1">
              <a:spLocks noChangeArrowheads="1"/>
            </p:cNvSpPr>
            <p:nvPr/>
          </p:nvSpPr>
          <p:spPr bwMode="auto">
            <a:xfrm>
              <a:off x="4315099" y="3170459"/>
              <a:ext cx="504551" cy="366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2F2F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09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0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06"/>
          <p:cNvGrpSpPr/>
          <p:nvPr/>
        </p:nvGrpSpPr>
        <p:grpSpPr>
          <a:xfrm>
            <a:off x="0" y="0"/>
            <a:ext cx="8868811" cy="4619356"/>
            <a:chOff x="0" y="0"/>
            <a:chExt cx="9515475" cy="4956175"/>
          </a:xfrm>
        </p:grpSpPr>
        <p:sp>
          <p:nvSpPr>
            <p:cNvPr id="127" name="Oval 183"/>
            <p:cNvSpPr>
              <a:spLocks noChangeArrowheads="1"/>
            </p:cNvSpPr>
            <p:nvPr/>
          </p:nvSpPr>
          <p:spPr bwMode="auto">
            <a:xfrm>
              <a:off x="3533775" y="2432050"/>
              <a:ext cx="2733675" cy="2524125"/>
            </a:xfrm>
            <a:prstGeom prst="ellipse">
              <a:avLst/>
            </a:prstGeom>
            <a:gradFill rotWithShape="1">
              <a:gsLst>
                <a:gs pos="0">
                  <a:srgbClr val="E36C0A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</a:gradFill>
            <a:ln w="5715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Rectangle 181"/>
            <p:cNvSpPr>
              <a:spLocks noChangeArrowheads="1"/>
            </p:cNvSpPr>
            <p:nvPr/>
          </p:nvSpPr>
          <p:spPr bwMode="auto">
            <a:xfrm>
              <a:off x="4800600" y="3768725"/>
              <a:ext cx="847725" cy="771525"/>
            </a:xfrm>
            <a:prstGeom prst="rect">
              <a:avLst/>
            </a:prstGeom>
            <a:solidFill>
              <a:srgbClr val="4E6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Rectangle 178"/>
            <p:cNvSpPr>
              <a:spLocks noChangeArrowheads="1"/>
            </p:cNvSpPr>
            <p:nvPr/>
          </p:nvSpPr>
          <p:spPr bwMode="auto">
            <a:xfrm rot="1380703">
              <a:off x="171450" y="3654425"/>
              <a:ext cx="9344025" cy="17145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AutoShape 170"/>
            <p:cNvSpPr>
              <a:spLocks noChangeArrowheads="1"/>
            </p:cNvSpPr>
            <p:nvPr/>
          </p:nvSpPr>
          <p:spPr bwMode="auto">
            <a:xfrm rot="14744482">
              <a:off x="3869531" y="3566319"/>
              <a:ext cx="1119188" cy="387350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3609975" y="3654425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4005263" y="3932238"/>
              <a:ext cx="228600" cy="219075"/>
            </a:xfrm>
            <a:prstGeom prst="rect">
              <a:avLst/>
            </a:prstGeom>
            <a:solidFill>
              <a:srgbClr val="F2F2F2"/>
            </a:solidFill>
            <a:ln w="5715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5" name="Text Box 117"/>
            <p:cNvSpPr txBox="1">
              <a:spLocks noChangeArrowheads="1"/>
            </p:cNvSpPr>
            <p:nvPr/>
          </p:nvSpPr>
          <p:spPr bwMode="auto">
            <a:xfrm>
              <a:off x="5457825" y="3200400"/>
              <a:ext cx="8763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Paris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205" name="Rectangle 195"/>
            <p:cNvSpPr>
              <a:spLocks noChangeArrowheads="1"/>
            </p:cNvSpPr>
            <p:nvPr/>
          </p:nvSpPr>
          <p:spPr bwMode="auto">
            <a:xfrm>
              <a:off x="1686197" y="306561"/>
              <a:ext cx="6466425" cy="792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MA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« </a:t>
              </a:r>
              <a:r>
                <a:rPr lang="fr-FR" sz="1000" b="1" dirty="0" smtClean="0">
                  <a:solidFill>
                    <a:srgbClr val="365F91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GANISATION SPATIALE DE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PARIS, VILLE MONDIALE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 : 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ALIT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S ET D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Calibri" pitchFamily="34" charset="0"/>
                </a:rPr>
                <a:t>É</a:t>
              </a:r>
              <a:r>
                <a: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FIS</a:t>
              </a:r>
              <a:r>
                <a:rPr kumimoji="0" lang="fr-FR" sz="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34" charset="0"/>
                  <a:cs typeface="Arial" pitchFamily="34" charset="0"/>
                </a:rPr>
                <a:t>. »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20"/>
            <p:cNvSpPr>
              <a:spLocks noChangeArrowheads="1"/>
            </p:cNvSpPr>
            <p:nvPr/>
          </p:nvSpPr>
          <p:spPr bwMode="auto">
            <a:xfrm>
              <a:off x="0" y="9144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6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741</Words>
  <Application>Microsoft Office PowerPoint</Application>
  <PresentationFormat>Affichage à l'écran (4:3)</PresentationFormat>
  <Paragraphs>452</Paragraphs>
  <Slides>33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5" baseType="lpstr">
      <vt:lpstr>Thème Office</vt:lpstr>
      <vt:lpstr>Document</vt:lpstr>
      <vt:lpstr>Paris, ville mondiale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Paris, ville mondiale</dc:title>
  <dc:creator>Admin</dc:creator>
  <cp:lastModifiedBy>Admin</cp:lastModifiedBy>
  <cp:revision>35</cp:revision>
  <dcterms:created xsi:type="dcterms:W3CDTF">2013-05-16T17:45:13Z</dcterms:created>
  <dcterms:modified xsi:type="dcterms:W3CDTF">2013-06-01T23:02:00Z</dcterms:modified>
</cp:coreProperties>
</file>