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avy.mil/view_single.asp?id=13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2013-2014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dirty="0" smtClean="0"/>
              <a:t>« </a:t>
            </a:r>
            <a:r>
              <a:rPr lang="fr-FR" dirty="0" smtClean="0"/>
              <a:t>Un pompier demande dix collègues supplémentaires pour l’aider dans les ruines du WTC.</a:t>
            </a:r>
            <a:r>
              <a:rPr lang="fr-FR" dirty="0" smtClean="0"/>
              <a:t> », </a:t>
            </a:r>
            <a:r>
              <a:rPr lang="fr-FR" dirty="0" smtClean="0"/>
              <a:t>septembre 2001, New York, États-Unis d’Amérique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Lycée\CLASSES\TROISIEME\HDA\800px-WTC-Fireman_requests_10_more_colleage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760" y="285728"/>
            <a:ext cx="8853396" cy="6288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1"/>
            <a:ext cx="842968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SOURCES:</a:t>
            </a:r>
          </a:p>
          <a:p>
            <a:pPr algn="just"/>
            <a:r>
              <a:rPr lang="fr-FR" dirty="0" smtClean="0"/>
              <a:t>« </a:t>
            </a:r>
            <a:r>
              <a:rPr lang="fr-FR" dirty="0" smtClean="0"/>
              <a:t>Un pompier demande dix pompiers supplémentaires pour l’aider dans les ruines du </a:t>
            </a:r>
            <a:r>
              <a:rPr lang="fr-FR" i="1" dirty="0" smtClean="0"/>
              <a:t>World Trade Center</a:t>
            </a:r>
            <a:r>
              <a:rPr lang="fr-FR" dirty="0" smtClean="0"/>
              <a:t>, septembre 2001</a:t>
            </a:r>
            <a:r>
              <a:rPr lang="fr-FR" dirty="0" smtClean="0"/>
              <a:t> ». </a:t>
            </a:r>
          </a:p>
          <a:p>
            <a:pPr algn="just"/>
            <a:r>
              <a:rPr lang="fr-FR" dirty="0" smtClean="0"/>
              <a:t>Photographie </a:t>
            </a:r>
            <a:r>
              <a:rPr lang="fr-FR" dirty="0" smtClean="0"/>
              <a:t>prise le 15 septembre 2001 à New York, État de New York, États-Unis d’Amérique.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Photographie réalisée par le journaliste de 1</a:t>
            </a:r>
            <a:r>
              <a:rPr lang="fr-FR" baseline="30000" dirty="0" smtClean="0"/>
              <a:t>ère</a:t>
            </a:r>
            <a:r>
              <a:rPr lang="fr-FR" dirty="0" smtClean="0"/>
              <a:t> classe Preston KERES, </a:t>
            </a:r>
            <a:r>
              <a:rPr lang="fr-FR" i="1" dirty="0" smtClean="0"/>
              <a:t>US </a:t>
            </a:r>
            <a:r>
              <a:rPr lang="fr-FR" i="1" dirty="0" err="1" smtClean="0"/>
              <a:t>Navy</a:t>
            </a:r>
            <a:r>
              <a:rPr lang="fr-FR" dirty="0" smtClean="0"/>
              <a:t>.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© US </a:t>
            </a:r>
            <a:r>
              <a:rPr lang="fr-FR" dirty="0" err="1" smtClean="0"/>
              <a:t>Navy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Domaine public. Travail réalisé par un employé du gouvernement fédéral des États-Unis d’Amérique dans le cadre des ses fonctions officielles.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Matricule d’archive: </a:t>
            </a:r>
            <a:r>
              <a:rPr lang="fr-FR" dirty="0" smtClean="0">
                <a:hlinkClick r:id="rId2"/>
              </a:rPr>
              <a:t>010914-N-3995K-015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/>
          </a:p>
        </p:txBody>
      </p:sp>
      <p:pic>
        <p:nvPicPr>
          <p:cNvPr id="2050" name="Picture 2" descr="D:\Lycée\CLASSES\TROISIEME\HDA\80px-United_States_Department_of_the_Navy_Seal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928934"/>
            <a:ext cx="762000" cy="762000"/>
          </a:xfrm>
          <a:prstGeom prst="rect">
            <a:avLst/>
          </a:prstGeom>
          <a:noFill/>
        </p:spPr>
      </p:pic>
      <p:pic>
        <p:nvPicPr>
          <p:cNvPr id="2051" name="Picture 3" descr="D:\Lycée\CLASSES\TROISIEME\HDA\90px-Flag_of_the_United_States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071810"/>
            <a:ext cx="857250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</Words>
  <Application>Microsoft Office PowerPoint</Application>
  <PresentationFormat>Affichage à l'écran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DES ARTS</dc:title>
  <dc:creator>berth25e</dc:creator>
  <cp:lastModifiedBy>berth25e</cp:lastModifiedBy>
  <cp:revision>9</cp:revision>
  <dcterms:created xsi:type="dcterms:W3CDTF">2013-11-26T09:03:00Z</dcterms:created>
  <dcterms:modified xsi:type="dcterms:W3CDTF">2013-11-26T10:17:00Z</dcterms:modified>
</cp:coreProperties>
</file>