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712CD-E242-4E9E-802B-45F5D89D5443}" type="datetimeFigureOut">
              <a:rPr lang="fr-FR" smtClean="0"/>
              <a:pPr/>
              <a:t>26/11/2013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41B0F-1D9B-422D-B91D-7528956535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DES ARTS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2013-2014</a:t>
            </a:r>
          </a:p>
          <a:p>
            <a:r>
              <a:rPr lang="fr-FR" dirty="0" smtClean="0"/>
              <a:t>Histoire-Géographie</a:t>
            </a:r>
          </a:p>
          <a:p>
            <a:r>
              <a:rPr lang="fr-FR" dirty="0" smtClean="0"/>
              <a:t>« </a:t>
            </a:r>
            <a:r>
              <a:rPr lang="fr-FR" dirty="0" smtClean="0"/>
              <a:t>Nelson MANDELA à Bloemfontein, 1990, pour la célébration des 75 ans de la création de l’ANC.</a:t>
            </a:r>
            <a:r>
              <a:rPr lang="fr-FR" dirty="0" smtClean="0"/>
              <a:t> », </a:t>
            </a:r>
            <a:r>
              <a:rPr lang="fr-FR" dirty="0" smtClean="0"/>
              <a:t>Afrique du Sud.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Lycée\CLASSES\TROISIEME\HDA\Nelson Mandela à Bloemfontein 199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73379"/>
            <a:ext cx="4286279" cy="6711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57158" y="214290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SOURCES:</a:t>
            </a:r>
          </a:p>
          <a:p>
            <a:pPr algn="just"/>
            <a:r>
              <a:rPr lang="fr-FR" dirty="0" smtClean="0"/>
              <a:t>« </a:t>
            </a:r>
            <a:r>
              <a:rPr lang="fr-FR" dirty="0" smtClean="0"/>
              <a:t>Nelson MANDELA à Bloemfontein, 1990, pour la célébration des 75 ans de la création de l’ANC</a:t>
            </a:r>
            <a:r>
              <a:rPr lang="fr-FR" dirty="0" smtClean="0"/>
              <a:t> ». </a:t>
            </a:r>
          </a:p>
          <a:p>
            <a:pPr algn="just"/>
            <a:r>
              <a:rPr lang="fr-FR" dirty="0" smtClean="0"/>
              <a:t>Photographie prise en 1990 lors du discours de Nelson MANDELA juste sorti </a:t>
            </a:r>
            <a:r>
              <a:rPr lang="fr-FR" smtClean="0"/>
              <a:t>de prison.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Anonyme.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Droits inconnus, utilisation non commerciale autorisée dans les établissements scolaires.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Affichage à l'écran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HISTOIRE DES ARTS</vt:lpstr>
      <vt:lpstr>Diapositive 2</vt:lpstr>
      <vt:lpstr>Diapositive 3</vt:lpstr>
    </vt:vector>
  </TitlesOfParts>
  <Company>Lycée La Fontaine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DES ARTS</dc:title>
  <dc:creator>berth25e</dc:creator>
  <cp:lastModifiedBy>berth25e</cp:lastModifiedBy>
  <cp:revision>5</cp:revision>
  <dcterms:created xsi:type="dcterms:W3CDTF">2013-11-26T09:03:00Z</dcterms:created>
  <dcterms:modified xsi:type="dcterms:W3CDTF">2013-11-26T09:29:17Z</dcterms:modified>
</cp:coreProperties>
</file>